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1"/>
  </p:notesMasterIdLst>
  <p:sldIdLst>
    <p:sldId id="273" r:id="rId5"/>
    <p:sldId id="288" r:id="rId6"/>
    <p:sldId id="292" r:id="rId7"/>
    <p:sldId id="289" r:id="rId8"/>
    <p:sldId id="290" r:id="rId9"/>
    <p:sldId id="29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iraj bankar" initials="db" lastIdx="1" clrIdx="0">
    <p:extLst>
      <p:ext uri="{19B8F6BF-5375-455C-9EA6-DF929625EA0E}">
        <p15:presenceInfo xmlns:p15="http://schemas.microsoft.com/office/powerpoint/2012/main" userId="bf79ea614c8e56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570B51-FDE7-4B68-93F6-710C8A69BCB6}" v="28" dt="2021-06-06T03:59:45.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iraj bankar" userId="bf79ea614c8e56b3" providerId="LiveId" clId="{8C570B51-FDE7-4B68-93F6-710C8A69BCB6}"/>
    <pc:docChg chg="undo custSel addSld modSld sldOrd">
      <pc:chgData name="dhiraj bankar" userId="bf79ea614c8e56b3" providerId="LiveId" clId="{8C570B51-FDE7-4B68-93F6-710C8A69BCB6}" dt="2021-06-06T04:06:06.426" v="3756" actId="313"/>
      <pc:docMkLst>
        <pc:docMk/>
      </pc:docMkLst>
      <pc:sldChg chg="addSp modSp mod modAnim addCm delCm modNotesTx">
        <pc:chgData name="dhiraj bankar" userId="bf79ea614c8e56b3" providerId="LiveId" clId="{8C570B51-FDE7-4B68-93F6-710C8A69BCB6}" dt="2021-06-06T03:51:49.266" v="3746"/>
        <pc:sldMkLst>
          <pc:docMk/>
          <pc:sldMk cId="2424003712" sldId="273"/>
        </pc:sldMkLst>
        <pc:spChg chg="add mod">
          <ac:chgData name="dhiraj bankar" userId="bf79ea614c8e56b3" providerId="LiveId" clId="{8C570B51-FDE7-4B68-93F6-710C8A69BCB6}" dt="2021-06-06T02:26:21.717" v="117" actId="1076"/>
          <ac:spMkLst>
            <pc:docMk/>
            <pc:sldMk cId="2424003712" sldId="273"/>
            <ac:spMk id="13" creationId="{978A9ABB-E836-412A-B7BA-AD9F58E03FF2}"/>
          </ac:spMkLst>
        </pc:spChg>
        <pc:spChg chg="add mod">
          <ac:chgData name="dhiraj bankar" userId="bf79ea614c8e56b3" providerId="LiveId" clId="{8C570B51-FDE7-4B68-93F6-710C8A69BCB6}" dt="2021-06-06T02:27:22.255" v="207" actId="403"/>
          <ac:spMkLst>
            <pc:docMk/>
            <pc:sldMk cId="2424003712" sldId="273"/>
            <ac:spMk id="14" creationId="{D71618E7-7116-47AE-A53D-85A76FBA3298}"/>
          </ac:spMkLst>
        </pc:spChg>
        <pc:picChg chg="add mod">
          <ac:chgData name="dhiraj bankar" userId="bf79ea614c8e56b3" providerId="LiveId" clId="{8C570B51-FDE7-4B68-93F6-710C8A69BCB6}" dt="2021-06-06T03:51:49.266" v="3746"/>
          <ac:picMkLst>
            <pc:docMk/>
            <pc:sldMk cId="2424003712" sldId="273"/>
            <ac:picMk id="15" creationId="{E7B3D542-665C-4FF6-82C0-E7FEFF1DFE86}"/>
          </ac:picMkLst>
        </pc:picChg>
      </pc:sldChg>
      <pc:sldChg chg="addSp delSp modSp mod modTransition modAnim modNotesTx">
        <pc:chgData name="dhiraj bankar" userId="bf79ea614c8e56b3" providerId="LiveId" clId="{8C570B51-FDE7-4B68-93F6-710C8A69BCB6}" dt="2021-06-06T03:54:29.419" v="3749"/>
        <pc:sldMkLst>
          <pc:docMk/>
          <pc:sldMk cId="3966093881" sldId="288"/>
        </pc:sldMkLst>
        <pc:spChg chg="mod">
          <ac:chgData name="dhiraj bankar" userId="bf79ea614c8e56b3" providerId="LiveId" clId="{8C570B51-FDE7-4B68-93F6-710C8A69BCB6}" dt="2021-06-06T02:52:52.907" v="571" actId="27636"/>
          <ac:spMkLst>
            <pc:docMk/>
            <pc:sldMk cId="3966093881" sldId="288"/>
            <ac:spMk id="2" creationId="{59D539EE-4A36-4CA3-94D4-F7FEA2D2411B}"/>
          </ac:spMkLst>
        </pc:spChg>
        <pc:spChg chg="add del mod">
          <ac:chgData name="dhiraj bankar" userId="bf79ea614c8e56b3" providerId="LiveId" clId="{8C570B51-FDE7-4B68-93F6-710C8A69BCB6}" dt="2021-06-06T02:37:18.107" v="239" actId="22"/>
          <ac:spMkLst>
            <pc:docMk/>
            <pc:sldMk cId="3966093881" sldId="288"/>
            <ac:spMk id="4" creationId="{75C87DD4-B516-4AE9-8CFE-1BFB871640B1}"/>
          </ac:spMkLst>
        </pc:spChg>
        <pc:spChg chg="add del mod">
          <ac:chgData name="dhiraj bankar" userId="bf79ea614c8e56b3" providerId="LiveId" clId="{8C570B51-FDE7-4B68-93F6-710C8A69BCB6}" dt="2021-06-06T02:51:23.646" v="491" actId="21"/>
          <ac:spMkLst>
            <pc:docMk/>
            <pc:sldMk cId="3966093881" sldId="288"/>
            <ac:spMk id="15" creationId="{02E096FD-409D-477A-9B84-4297744D1D6C}"/>
          </ac:spMkLst>
        </pc:spChg>
        <pc:spChg chg="add">
          <ac:chgData name="dhiraj bankar" userId="bf79ea614c8e56b3" providerId="LiveId" clId="{8C570B51-FDE7-4B68-93F6-710C8A69BCB6}" dt="2021-06-06T02:40:55.838" v="267" actId="26606"/>
          <ac:spMkLst>
            <pc:docMk/>
            <pc:sldMk cId="3966093881" sldId="288"/>
            <ac:spMk id="16" creationId="{910015B9-6046-41B8-83BD-71778D2F9798}"/>
          </ac:spMkLst>
        </pc:spChg>
        <pc:spChg chg="add">
          <ac:chgData name="dhiraj bankar" userId="bf79ea614c8e56b3" providerId="LiveId" clId="{8C570B51-FDE7-4B68-93F6-710C8A69BCB6}" dt="2021-06-06T02:40:55.838" v="267" actId="26606"/>
          <ac:spMkLst>
            <pc:docMk/>
            <pc:sldMk cId="3966093881" sldId="288"/>
            <ac:spMk id="18" creationId="{53908232-52E2-4794-A6C1-54300FB98919}"/>
          </ac:spMkLst>
        </pc:spChg>
        <pc:spChg chg="add">
          <ac:chgData name="dhiraj bankar" userId="bf79ea614c8e56b3" providerId="LiveId" clId="{8C570B51-FDE7-4B68-93F6-710C8A69BCB6}" dt="2021-06-06T02:40:55.838" v="267" actId="26606"/>
          <ac:spMkLst>
            <pc:docMk/>
            <pc:sldMk cId="3966093881" sldId="288"/>
            <ac:spMk id="20" creationId="{D2B9299F-BED7-44C5-9CC5-E542F9193C2F}"/>
          </ac:spMkLst>
        </pc:spChg>
        <pc:spChg chg="add del mod">
          <ac:chgData name="dhiraj bankar" userId="bf79ea614c8e56b3" providerId="LiveId" clId="{8C570B51-FDE7-4B68-93F6-710C8A69BCB6}" dt="2021-06-06T02:49:03.809" v="390" actId="313"/>
          <ac:spMkLst>
            <pc:docMk/>
            <pc:sldMk cId="3966093881" sldId="288"/>
            <ac:spMk id="21" creationId="{82AD92C6-7B51-4882-B4EB-4EE3A7B95A14}"/>
          </ac:spMkLst>
        </pc:spChg>
        <pc:spChg chg="add">
          <ac:chgData name="dhiraj bankar" userId="bf79ea614c8e56b3" providerId="LiveId" clId="{8C570B51-FDE7-4B68-93F6-710C8A69BCB6}" dt="2021-06-06T02:40:55.838" v="267" actId="26606"/>
          <ac:spMkLst>
            <pc:docMk/>
            <pc:sldMk cId="3966093881" sldId="288"/>
            <ac:spMk id="22" creationId="{E9DDF273-E040-4765-AD05-872458E1370A}"/>
          </ac:spMkLst>
        </pc:spChg>
        <pc:spChg chg="add mod">
          <ac:chgData name="dhiraj bankar" userId="bf79ea614c8e56b3" providerId="LiveId" clId="{8C570B51-FDE7-4B68-93F6-710C8A69BCB6}" dt="2021-06-06T02:50:06.630" v="484" actId="20577"/>
          <ac:spMkLst>
            <pc:docMk/>
            <pc:sldMk cId="3966093881" sldId="288"/>
            <ac:spMk id="23" creationId="{8F726FD9-0993-4F30-AD8B-E3B22DC557EF}"/>
          </ac:spMkLst>
        </pc:spChg>
        <pc:spChg chg="add">
          <ac:chgData name="dhiraj bankar" userId="bf79ea614c8e56b3" providerId="LiveId" clId="{8C570B51-FDE7-4B68-93F6-710C8A69BCB6}" dt="2021-06-06T02:40:55.838" v="267" actId="26606"/>
          <ac:spMkLst>
            <pc:docMk/>
            <pc:sldMk cId="3966093881" sldId="288"/>
            <ac:spMk id="24" creationId="{D6D7A0BC-0046-4CAA-8E7F-DCAFE511EA0E}"/>
          </ac:spMkLst>
        </pc:spChg>
        <pc:spChg chg="add">
          <ac:chgData name="dhiraj bankar" userId="bf79ea614c8e56b3" providerId="LiveId" clId="{8C570B51-FDE7-4B68-93F6-710C8A69BCB6}" dt="2021-06-06T02:40:55.838" v="267" actId="26606"/>
          <ac:spMkLst>
            <pc:docMk/>
            <pc:sldMk cId="3966093881" sldId="288"/>
            <ac:spMk id="26" creationId="{E7C6334F-6411-41EC-AD7D-179EDD8B58CB}"/>
          </ac:spMkLst>
        </pc:spChg>
        <pc:spChg chg="add">
          <ac:chgData name="dhiraj bankar" userId="bf79ea614c8e56b3" providerId="LiveId" clId="{8C570B51-FDE7-4B68-93F6-710C8A69BCB6}" dt="2021-06-06T02:40:55.838" v="267" actId="26606"/>
          <ac:spMkLst>
            <pc:docMk/>
            <pc:sldMk cId="3966093881" sldId="288"/>
            <ac:spMk id="28" creationId="{E6B02CEE-3AF8-4349-9B3E-8970E6DF62B3}"/>
          </ac:spMkLst>
        </pc:spChg>
        <pc:spChg chg="add">
          <ac:chgData name="dhiraj bankar" userId="bf79ea614c8e56b3" providerId="LiveId" clId="{8C570B51-FDE7-4B68-93F6-710C8A69BCB6}" dt="2021-06-06T02:40:55.838" v="267" actId="26606"/>
          <ac:spMkLst>
            <pc:docMk/>
            <pc:sldMk cId="3966093881" sldId="288"/>
            <ac:spMk id="30" creationId="{AAA01CF0-3FB5-44EB-B7DE-F2E86374C2FB}"/>
          </ac:spMkLst>
        </pc:spChg>
        <pc:graphicFrameChg chg="del">
          <ac:chgData name="dhiraj bankar" userId="bf79ea614c8e56b3" providerId="LiveId" clId="{8C570B51-FDE7-4B68-93F6-710C8A69BCB6}" dt="2021-06-06T02:28:53.668" v="217" actId="478"/>
          <ac:graphicFrameMkLst>
            <pc:docMk/>
            <pc:sldMk cId="3966093881" sldId="288"/>
            <ac:graphicFrameMk id="5" creationId="{3482D096-AEF7-42A2-9733-8437ACF545D2}"/>
          </ac:graphicFrameMkLst>
        </pc:graphicFrameChg>
        <pc:picChg chg="add del mod ord">
          <ac:chgData name="dhiraj bankar" userId="bf79ea614c8e56b3" providerId="LiveId" clId="{8C570B51-FDE7-4B68-93F6-710C8A69BCB6}" dt="2021-06-06T02:50:46.623" v="485" actId="478"/>
          <ac:picMkLst>
            <pc:docMk/>
            <pc:sldMk cId="3966093881" sldId="288"/>
            <ac:picMk id="7" creationId="{EDDE4571-F14E-4C11-B4DF-1335190B3115}"/>
          </ac:picMkLst>
        </pc:picChg>
        <pc:picChg chg="add del mod">
          <ac:chgData name="dhiraj bankar" userId="bf79ea614c8e56b3" providerId="LiveId" clId="{8C570B51-FDE7-4B68-93F6-710C8A69BCB6}" dt="2021-06-06T02:39:13.058" v="252" actId="478"/>
          <ac:picMkLst>
            <pc:docMk/>
            <pc:sldMk cId="3966093881" sldId="288"/>
            <ac:picMk id="9" creationId="{A37D0D75-D464-41D1-BFEC-7D59382A711F}"/>
          </ac:picMkLst>
        </pc:picChg>
        <pc:picChg chg="add mod">
          <ac:chgData name="dhiraj bankar" userId="bf79ea614c8e56b3" providerId="LiveId" clId="{8C570B51-FDE7-4B68-93F6-710C8A69BCB6}" dt="2021-06-06T02:42:11.751" v="280" actId="1076"/>
          <ac:picMkLst>
            <pc:docMk/>
            <pc:sldMk cId="3966093881" sldId="288"/>
            <ac:picMk id="11" creationId="{459D90E7-0F3D-4BBA-86BC-25E37D16E344}"/>
          </ac:picMkLst>
        </pc:picChg>
        <pc:picChg chg="add mod">
          <ac:chgData name="dhiraj bankar" userId="bf79ea614c8e56b3" providerId="LiveId" clId="{8C570B51-FDE7-4B68-93F6-710C8A69BCB6}" dt="2021-06-06T02:51:03.495" v="489" actId="14100"/>
          <ac:picMkLst>
            <pc:docMk/>
            <pc:sldMk cId="3966093881" sldId="288"/>
            <ac:picMk id="19" creationId="{527D334F-CAB0-4D48-9D2B-6AD7395443E5}"/>
          </ac:picMkLst>
        </pc:picChg>
        <pc:picChg chg="add del mod">
          <ac:chgData name="dhiraj bankar" userId="bf79ea614c8e56b3" providerId="LiveId" clId="{8C570B51-FDE7-4B68-93F6-710C8A69BCB6}" dt="2021-06-06T03:53:07.996" v="3748"/>
          <ac:picMkLst>
            <pc:docMk/>
            <pc:sldMk cId="3966093881" sldId="288"/>
            <ac:picMk id="25" creationId="{B34BE4C2-1DBC-4C20-AC0A-4EBFC2019ACE}"/>
          </ac:picMkLst>
        </pc:picChg>
        <pc:picChg chg="add mod">
          <ac:chgData name="dhiraj bankar" userId="bf79ea614c8e56b3" providerId="LiveId" clId="{8C570B51-FDE7-4B68-93F6-710C8A69BCB6}" dt="2021-06-06T03:54:29.419" v="3749"/>
          <ac:picMkLst>
            <pc:docMk/>
            <pc:sldMk cId="3966093881" sldId="288"/>
            <ac:picMk id="27" creationId="{56FB72C8-48F5-4AD9-A3B3-524161880ADE}"/>
          </ac:picMkLst>
        </pc:picChg>
      </pc:sldChg>
      <pc:sldChg chg="addSp delSp modSp new mod modNotesTx">
        <pc:chgData name="dhiraj bankar" userId="bf79ea614c8e56b3" providerId="LiveId" clId="{8C570B51-FDE7-4B68-93F6-710C8A69BCB6}" dt="2021-06-06T03:57:15.047" v="3753"/>
        <pc:sldMkLst>
          <pc:docMk/>
          <pc:sldMk cId="2198064117" sldId="289"/>
        </pc:sldMkLst>
        <pc:spChg chg="mod">
          <ac:chgData name="dhiraj bankar" userId="bf79ea614c8e56b3" providerId="LiveId" clId="{8C570B51-FDE7-4B68-93F6-710C8A69BCB6}" dt="2021-06-06T02:53:11.298" v="573" actId="255"/>
          <ac:spMkLst>
            <pc:docMk/>
            <pc:sldMk cId="2198064117" sldId="289"/>
            <ac:spMk id="2" creationId="{842D8C75-0295-4F28-8671-DD4318CC5281}"/>
          </ac:spMkLst>
        </pc:spChg>
        <pc:spChg chg="del">
          <ac:chgData name="dhiraj bankar" userId="bf79ea614c8e56b3" providerId="LiveId" clId="{8C570B51-FDE7-4B68-93F6-710C8A69BCB6}" dt="2021-06-06T02:44:07.262" v="283" actId="22"/>
          <ac:spMkLst>
            <pc:docMk/>
            <pc:sldMk cId="2198064117" sldId="289"/>
            <ac:spMk id="3" creationId="{5F32E56F-2775-4238-B871-2230DDD7B657}"/>
          </ac:spMkLst>
        </pc:spChg>
        <pc:spChg chg="add mod">
          <ac:chgData name="dhiraj bankar" userId="bf79ea614c8e56b3" providerId="LiveId" clId="{8C570B51-FDE7-4B68-93F6-710C8A69BCB6}" dt="2021-06-06T02:52:29.586" v="564" actId="20577"/>
          <ac:spMkLst>
            <pc:docMk/>
            <pc:sldMk cId="2198064117" sldId="289"/>
            <ac:spMk id="7" creationId="{9C3FFEBA-DEC5-4C0A-8C8B-FE7281693B35}"/>
          </ac:spMkLst>
        </pc:spChg>
        <pc:picChg chg="add mod ord">
          <ac:chgData name="dhiraj bankar" userId="bf79ea614c8e56b3" providerId="LiveId" clId="{8C570B51-FDE7-4B68-93F6-710C8A69BCB6}" dt="2021-06-06T02:51:50.131" v="494" actId="1076"/>
          <ac:picMkLst>
            <pc:docMk/>
            <pc:sldMk cId="2198064117" sldId="289"/>
            <ac:picMk id="5" creationId="{C585CE4B-9D4A-4D82-B584-47F3F696898A}"/>
          </ac:picMkLst>
        </pc:picChg>
        <pc:picChg chg="add mod">
          <ac:chgData name="dhiraj bankar" userId="bf79ea614c8e56b3" providerId="LiveId" clId="{8C570B51-FDE7-4B68-93F6-710C8A69BCB6}" dt="2021-06-06T03:57:15.047" v="3753"/>
          <ac:picMkLst>
            <pc:docMk/>
            <pc:sldMk cId="2198064117" sldId="289"/>
            <ac:picMk id="8" creationId="{437AACAA-96B0-47E5-94CB-2400910C7DF4}"/>
          </ac:picMkLst>
        </pc:picChg>
      </pc:sldChg>
      <pc:sldChg chg="addSp delSp modSp add mod modNotesTx">
        <pc:chgData name="dhiraj bankar" userId="bf79ea614c8e56b3" providerId="LiveId" clId="{8C570B51-FDE7-4B68-93F6-710C8A69BCB6}" dt="2021-06-06T03:58:30.397" v="3754"/>
        <pc:sldMkLst>
          <pc:docMk/>
          <pc:sldMk cId="998109039" sldId="290"/>
        </pc:sldMkLst>
        <pc:spChg chg="mod">
          <ac:chgData name="dhiraj bankar" userId="bf79ea614c8e56b3" providerId="LiveId" clId="{8C570B51-FDE7-4B68-93F6-710C8A69BCB6}" dt="2021-06-06T02:53:28.197" v="575" actId="14100"/>
          <ac:spMkLst>
            <pc:docMk/>
            <pc:sldMk cId="998109039" sldId="290"/>
            <ac:spMk id="2" creationId="{842D8C75-0295-4F28-8671-DD4318CC5281}"/>
          </ac:spMkLst>
        </pc:spChg>
        <pc:spChg chg="add del mod">
          <ac:chgData name="dhiraj bankar" userId="bf79ea614c8e56b3" providerId="LiveId" clId="{8C570B51-FDE7-4B68-93F6-710C8A69BCB6}" dt="2021-06-06T02:45:27.182" v="292" actId="22"/>
          <ac:spMkLst>
            <pc:docMk/>
            <pc:sldMk cId="998109039" sldId="290"/>
            <ac:spMk id="4" creationId="{9DBDDDA6-CC20-4863-9BF9-AF1048D52668}"/>
          </ac:spMkLst>
        </pc:spChg>
        <pc:spChg chg="add mod">
          <ac:chgData name="dhiraj bankar" userId="bf79ea614c8e56b3" providerId="LiveId" clId="{8C570B51-FDE7-4B68-93F6-710C8A69BCB6}" dt="2021-06-06T02:53:42.822" v="578" actId="1076"/>
          <ac:spMkLst>
            <pc:docMk/>
            <pc:sldMk cId="998109039" sldId="290"/>
            <ac:spMk id="10" creationId="{ACEB7A6B-667E-48FE-AB3C-246FE1680B43}"/>
          </ac:spMkLst>
        </pc:spChg>
        <pc:spChg chg="add mod">
          <ac:chgData name="dhiraj bankar" userId="bf79ea614c8e56b3" providerId="LiveId" clId="{8C570B51-FDE7-4B68-93F6-710C8A69BCB6}" dt="2021-06-06T02:53:52.872" v="579" actId="1076"/>
          <ac:spMkLst>
            <pc:docMk/>
            <pc:sldMk cId="998109039" sldId="290"/>
            <ac:spMk id="12" creationId="{6050F62A-A946-47CD-8D25-0D7ABFEA74EE}"/>
          </ac:spMkLst>
        </pc:spChg>
        <pc:picChg chg="del">
          <ac:chgData name="dhiraj bankar" userId="bf79ea614c8e56b3" providerId="LiveId" clId="{8C570B51-FDE7-4B68-93F6-710C8A69BCB6}" dt="2021-06-06T02:44:32.658" v="291" actId="478"/>
          <ac:picMkLst>
            <pc:docMk/>
            <pc:sldMk cId="998109039" sldId="290"/>
            <ac:picMk id="5" creationId="{C585CE4B-9D4A-4D82-B584-47F3F696898A}"/>
          </ac:picMkLst>
        </pc:picChg>
        <pc:picChg chg="add mod ord">
          <ac:chgData name="dhiraj bankar" userId="bf79ea614c8e56b3" providerId="LiveId" clId="{8C570B51-FDE7-4B68-93F6-710C8A69BCB6}" dt="2021-06-06T02:53:34.027" v="576" actId="1076"/>
          <ac:picMkLst>
            <pc:docMk/>
            <pc:sldMk cId="998109039" sldId="290"/>
            <ac:picMk id="7" creationId="{219E1C05-525E-41C5-9BDC-8AFC3E47BE75}"/>
          </ac:picMkLst>
        </pc:picChg>
        <pc:picChg chg="add mod">
          <ac:chgData name="dhiraj bankar" userId="bf79ea614c8e56b3" providerId="LiveId" clId="{8C570B51-FDE7-4B68-93F6-710C8A69BCB6}" dt="2021-06-06T02:53:37.195" v="577" actId="1076"/>
          <ac:picMkLst>
            <pc:docMk/>
            <pc:sldMk cId="998109039" sldId="290"/>
            <ac:picMk id="9" creationId="{92AD39DD-CD9D-4101-8584-D5B16B8CF643}"/>
          </ac:picMkLst>
        </pc:picChg>
        <pc:picChg chg="add mod">
          <ac:chgData name="dhiraj bankar" userId="bf79ea614c8e56b3" providerId="LiveId" clId="{8C570B51-FDE7-4B68-93F6-710C8A69BCB6}" dt="2021-06-06T03:58:30.397" v="3754"/>
          <ac:picMkLst>
            <pc:docMk/>
            <pc:sldMk cId="998109039" sldId="290"/>
            <ac:picMk id="13" creationId="{BD35E690-ED3D-41D1-85F6-871FE15A5800}"/>
          </ac:picMkLst>
        </pc:picChg>
      </pc:sldChg>
      <pc:sldChg chg="addSp delSp modSp add mod ord modNotesTx">
        <pc:chgData name="dhiraj bankar" userId="bf79ea614c8e56b3" providerId="LiveId" clId="{8C570B51-FDE7-4B68-93F6-710C8A69BCB6}" dt="2021-06-06T04:06:06.426" v="3756" actId="313"/>
        <pc:sldMkLst>
          <pc:docMk/>
          <pc:sldMk cId="1953891916" sldId="291"/>
        </pc:sldMkLst>
        <pc:spChg chg="add del mod">
          <ac:chgData name="dhiraj bankar" userId="bf79ea614c8e56b3" providerId="LiveId" clId="{8C570B51-FDE7-4B68-93F6-710C8A69BCB6}" dt="2021-06-06T02:55:56.502" v="588" actId="21"/>
          <ac:spMkLst>
            <pc:docMk/>
            <pc:sldMk cId="1953891916" sldId="291"/>
            <ac:spMk id="4" creationId="{5D6D16AB-DD66-4D69-83F1-DD2654F82D2D}"/>
          </ac:spMkLst>
        </pc:spChg>
        <pc:spChg chg="mod">
          <ac:chgData name="dhiraj bankar" userId="bf79ea614c8e56b3" providerId="LiveId" clId="{8C570B51-FDE7-4B68-93F6-710C8A69BCB6}" dt="2021-06-06T03:40:01.990" v="3125" actId="313"/>
          <ac:spMkLst>
            <pc:docMk/>
            <pc:sldMk cId="1953891916" sldId="291"/>
            <ac:spMk id="7" creationId="{9C3FFEBA-DEC5-4C0A-8C8B-FE7281693B35}"/>
          </ac:spMkLst>
        </pc:spChg>
        <pc:spChg chg="add del mod">
          <ac:chgData name="dhiraj bankar" userId="bf79ea614c8e56b3" providerId="LiveId" clId="{8C570B51-FDE7-4B68-93F6-710C8A69BCB6}" dt="2021-06-06T02:59:27.283" v="602" actId="478"/>
          <ac:spMkLst>
            <pc:docMk/>
            <pc:sldMk cId="1953891916" sldId="291"/>
            <ac:spMk id="12" creationId="{93C61CFD-57FD-406F-91DC-0B9BEFA90384}"/>
          </ac:spMkLst>
        </pc:spChg>
        <pc:picChg chg="del">
          <ac:chgData name="dhiraj bankar" userId="bf79ea614c8e56b3" providerId="LiveId" clId="{8C570B51-FDE7-4B68-93F6-710C8A69BCB6}" dt="2021-06-06T02:55:37.226" v="583" actId="478"/>
          <ac:picMkLst>
            <pc:docMk/>
            <pc:sldMk cId="1953891916" sldId="291"/>
            <ac:picMk id="5" creationId="{C585CE4B-9D4A-4D82-B584-47F3F696898A}"/>
          </ac:picMkLst>
        </pc:picChg>
        <pc:picChg chg="add mod">
          <ac:chgData name="dhiraj bankar" userId="bf79ea614c8e56b3" providerId="LiveId" clId="{8C570B51-FDE7-4B68-93F6-710C8A69BCB6}" dt="2021-06-06T02:59:31.807" v="603" actId="14100"/>
          <ac:picMkLst>
            <pc:docMk/>
            <pc:sldMk cId="1953891916" sldId="291"/>
            <ac:picMk id="8" creationId="{3C03938F-D8DA-4639-8681-81C2CA989D83}"/>
          </ac:picMkLst>
        </pc:picChg>
        <pc:picChg chg="add del mod">
          <ac:chgData name="dhiraj bankar" userId="bf79ea614c8e56b3" providerId="LiveId" clId="{8C570B51-FDE7-4B68-93F6-710C8A69BCB6}" dt="2021-06-06T02:59:22.030" v="599" actId="478"/>
          <ac:picMkLst>
            <pc:docMk/>
            <pc:sldMk cId="1953891916" sldId="291"/>
            <ac:picMk id="10" creationId="{CD607E7B-6173-42DA-BBE0-47A43F97E31A}"/>
          </ac:picMkLst>
        </pc:picChg>
        <pc:picChg chg="add mod">
          <ac:chgData name="dhiraj bankar" userId="bf79ea614c8e56b3" providerId="LiveId" clId="{8C570B51-FDE7-4B68-93F6-710C8A69BCB6}" dt="2021-06-06T03:59:45.927" v="3755"/>
          <ac:picMkLst>
            <pc:docMk/>
            <pc:sldMk cId="1953891916" sldId="291"/>
            <ac:picMk id="13" creationId="{20865DB2-BA73-4E39-86D8-1C15AC28F333}"/>
          </ac:picMkLst>
        </pc:picChg>
      </pc:sldChg>
      <pc:sldChg chg="addSp delSp modSp new mod modTransition modAnim">
        <pc:chgData name="dhiraj bankar" userId="bf79ea614c8e56b3" providerId="LiveId" clId="{8C570B51-FDE7-4B68-93F6-710C8A69BCB6}" dt="2021-06-06T03:56:04.297" v="3752"/>
        <pc:sldMkLst>
          <pc:docMk/>
          <pc:sldMk cId="1483372395" sldId="292"/>
        </pc:sldMkLst>
        <pc:spChg chg="del">
          <ac:chgData name="dhiraj bankar" userId="bf79ea614c8e56b3" providerId="LiveId" clId="{8C570B51-FDE7-4B68-93F6-710C8A69BCB6}" dt="2021-06-06T03:30:16.571" v="2466" actId="478"/>
          <ac:spMkLst>
            <pc:docMk/>
            <pc:sldMk cId="1483372395" sldId="292"/>
            <ac:spMk id="2" creationId="{A8CA51A8-97BC-419E-B999-847F512E4A11}"/>
          </ac:spMkLst>
        </pc:spChg>
        <pc:spChg chg="del">
          <ac:chgData name="dhiraj bankar" userId="bf79ea614c8e56b3" providerId="LiveId" clId="{8C570B51-FDE7-4B68-93F6-710C8A69BCB6}" dt="2021-06-06T03:29:34.152" v="2459" actId="22"/>
          <ac:spMkLst>
            <pc:docMk/>
            <pc:sldMk cId="1483372395" sldId="292"/>
            <ac:spMk id="3" creationId="{CC54118A-5EE0-476B-B001-3E21AD8CC8BF}"/>
          </ac:spMkLst>
        </pc:spChg>
        <pc:spChg chg="add del mod">
          <ac:chgData name="dhiraj bankar" userId="bf79ea614c8e56b3" providerId="LiveId" clId="{8C570B51-FDE7-4B68-93F6-710C8A69BCB6}" dt="2021-06-06T03:31:20.205" v="2477" actId="478"/>
          <ac:spMkLst>
            <pc:docMk/>
            <pc:sldMk cId="1483372395" sldId="292"/>
            <ac:spMk id="7" creationId="{4BC4BCC6-47D0-451F-ABFE-80D935CA0006}"/>
          </ac:spMkLst>
        </pc:spChg>
        <pc:spChg chg="add del">
          <ac:chgData name="dhiraj bankar" userId="bf79ea614c8e56b3" providerId="LiveId" clId="{8C570B51-FDE7-4B68-93F6-710C8A69BCB6}" dt="2021-06-06T03:30:39.553" v="2469" actId="22"/>
          <ac:spMkLst>
            <pc:docMk/>
            <pc:sldMk cId="1483372395" sldId="292"/>
            <ac:spMk id="9" creationId="{1277AB32-9E98-4FD2-A586-62D603E9D0E1}"/>
          </ac:spMkLst>
        </pc:spChg>
        <pc:spChg chg="add mod">
          <ac:chgData name="dhiraj bankar" userId="bf79ea614c8e56b3" providerId="LiveId" clId="{8C570B51-FDE7-4B68-93F6-710C8A69BCB6}" dt="2021-06-06T03:31:17.675" v="2476"/>
          <ac:spMkLst>
            <pc:docMk/>
            <pc:sldMk cId="1483372395" sldId="292"/>
            <ac:spMk id="10" creationId="{DD16A698-ACAC-4419-A548-09F8D486664F}"/>
          </ac:spMkLst>
        </pc:spChg>
        <pc:spChg chg="add mod">
          <ac:chgData name="dhiraj bankar" userId="bf79ea614c8e56b3" providerId="LiveId" clId="{8C570B51-FDE7-4B68-93F6-710C8A69BCB6}" dt="2021-06-06T03:32:13.074" v="2531" actId="20577"/>
          <ac:spMkLst>
            <pc:docMk/>
            <pc:sldMk cId="1483372395" sldId="292"/>
            <ac:spMk id="11" creationId="{89D41CED-115B-419A-9D7C-1CC878F4D67E}"/>
          </ac:spMkLst>
        </pc:spChg>
        <pc:picChg chg="add mod ord">
          <ac:chgData name="dhiraj bankar" userId="bf79ea614c8e56b3" providerId="LiveId" clId="{8C570B51-FDE7-4B68-93F6-710C8A69BCB6}" dt="2021-06-06T03:31:27.741" v="2478" actId="14100"/>
          <ac:picMkLst>
            <pc:docMk/>
            <pc:sldMk cId="1483372395" sldId="292"/>
            <ac:picMk id="5" creationId="{06483E6B-EFEA-44E2-A12E-D88B6DFA56B2}"/>
          </ac:picMkLst>
        </pc:picChg>
        <pc:picChg chg="add del mod">
          <ac:chgData name="dhiraj bankar" userId="bf79ea614c8e56b3" providerId="LiveId" clId="{8C570B51-FDE7-4B68-93F6-710C8A69BCB6}" dt="2021-06-06T03:55:21.107" v="3751"/>
          <ac:picMkLst>
            <pc:docMk/>
            <pc:sldMk cId="1483372395" sldId="292"/>
            <ac:picMk id="12" creationId="{91181E2A-07F5-42BE-9944-38F77791B778}"/>
          </ac:picMkLst>
        </pc:picChg>
        <pc:picChg chg="add mod">
          <ac:chgData name="dhiraj bankar" userId="bf79ea614c8e56b3" providerId="LiveId" clId="{8C570B51-FDE7-4B68-93F6-710C8A69BCB6}" dt="2021-06-06T03:56:04.297" v="3752"/>
          <ac:picMkLst>
            <pc:docMk/>
            <pc:sldMk cId="1483372395" sldId="292"/>
            <ac:picMk id="13" creationId="{F9A0E62A-D4CD-48EA-BBE3-E27E4947DEB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0F9F3-7BE0-4A00-A49C-BA1D4F520B57}" type="datetimeFigureOut">
              <a:rPr lang="en-US" smtClean="0"/>
              <a:t>6/5/2021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9652B-A729-4D55-88B3-2DE0E1B66F6E}" type="slidenum">
              <a:rPr lang="en-US" smtClean="0"/>
              <a:t>‹#›</a:t>
            </a:fld>
            <a:endParaRPr lang="en-US"/>
          </a:p>
        </p:txBody>
      </p:sp>
    </p:spTree>
    <p:extLst>
      <p:ext uri="{BB962C8B-B14F-4D97-AF65-F5344CB8AC3E}">
        <p14:creationId xmlns:p14="http://schemas.microsoft.com/office/powerpoint/2010/main" val="1654859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All, Greetings to all of you! I am going to present the Covid 19 dataset and its data presentation and visualization. I know this is not very interesting to understand the visuals of Covid 19 as everyone suffered a lot with Pandemic. The history says there is Pandemic every 100 years and this is our first journey to face and suffer from it.  Lets not west more time and </a:t>
            </a:r>
            <a:r>
              <a:rPr lang="en-US" dirty="0" err="1"/>
              <a:t>begine</a:t>
            </a:r>
            <a:r>
              <a:rPr lang="en-US" dirty="0"/>
              <a:t> the understanding of visuals. </a:t>
            </a:r>
          </a:p>
        </p:txBody>
      </p:sp>
      <p:sp>
        <p:nvSpPr>
          <p:cNvPr id="4" name="Slide Number Placeholder 3"/>
          <p:cNvSpPr>
            <a:spLocks noGrp="1"/>
          </p:cNvSpPr>
          <p:nvPr>
            <p:ph type="sldNum" sz="quarter" idx="5"/>
          </p:nvPr>
        </p:nvSpPr>
        <p:spPr/>
        <p:txBody>
          <a:bodyPr/>
          <a:lstStyle/>
          <a:p>
            <a:fld id="{CC99652B-A729-4D55-88B3-2DE0E1B66F6E}" type="slidenum">
              <a:rPr lang="en-US" smtClean="0"/>
              <a:t>1</a:t>
            </a:fld>
            <a:endParaRPr lang="en-US"/>
          </a:p>
        </p:txBody>
      </p:sp>
    </p:spTree>
    <p:extLst>
      <p:ext uri="{BB962C8B-B14F-4D97-AF65-F5344CB8AC3E}">
        <p14:creationId xmlns:p14="http://schemas.microsoft.com/office/powerpoint/2010/main" val="1191472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donut chart shows the population by continent. The most occupied continent is Asia and all other continent almost equal populations. </a:t>
            </a:r>
          </a:p>
          <a:p>
            <a:r>
              <a:rPr lang="en-US" dirty="0"/>
              <a:t>The data show the America is the most suffered continent and Europe followed by.  As compared to population the number of deaths are more in America and Europe.  Asia shows more new cases but recovery rate looks good and death rate is very low. </a:t>
            </a:r>
          </a:p>
        </p:txBody>
      </p:sp>
      <p:sp>
        <p:nvSpPr>
          <p:cNvPr id="4" name="Slide Number Placeholder 3"/>
          <p:cNvSpPr>
            <a:spLocks noGrp="1"/>
          </p:cNvSpPr>
          <p:nvPr>
            <p:ph type="sldNum" sz="quarter" idx="5"/>
          </p:nvPr>
        </p:nvSpPr>
        <p:spPr/>
        <p:txBody>
          <a:bodyPr/>
          <a:lstStyle/>
          <a:p>
            <a:fld id="{CC99652B-A729-4D55-88B3-2DE0E1B66F6E}" type="slidenum">
              <a:rPr lang="en-US" smtClean="0"/>
              <a:t>2</a:t>
            </a:fld>
            <a:endParaRPr lang="en-US"/>
          </a:p>
        </p:txBody>
      </p:sp>
    </p:spTree>
    <p:extLst>
      <p:ext uri="{BB962C8B-B14F-4D97-AF65-F5344CB8AC3E}">
        <p14:creationId xmlns:p14="http://schemas.microsoft.com/office/powerpoint/2010/main" val="205386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next visuals are only from Europe continents. Let see the line chart of total tests done , new cases by country. The France, Italy Spain Germany most danced populated countries in Europe are suffered from COVID 19. The way they handled the number of </a:t>
            </a:r>
            <a:r>
              <a:rPr lang="en-US" dirty="0" err="1"/>
              <a:t>paitient</a:t>
            </a:r>
            <a:r>
              <a:rPr lang="en-US" dirty="0"/>
              <a:t> vs number of cases there is huge gap or difference. They really done well. The poor countries not even have the test kits to test the patient has a covid or not.  </a:t>
            </a:r>
          </a:p>
        </p:txBody>
      </p:sp>
      <p:sp>
        <p:nvSpPr>
          <p:cNvPr id="4" name="Slide Number Placeholder 3"/>
          <p:cNvSpPr>
            <a:spLocks noGrp="1"/>
          </p:cNvSpPr>
          <p:nvPr>
            <p:ph type="sldNum" sz="quarter" idx="5"/>
          </p:nvPr>
        </p:nvSpPr>
        <p:spPr/>
        <p:txBody>
          <a:bodyPr/>
          <a:lstStyle/>
          <a:p>
            <a:fld id="{CC99652B-A729-4D55-88B3-2DE0E1B66F6E}" type="slidenum">
              <a:rPr lang="en-US" smtClean="0"/>
              <a:t>4</a:t>
            </a:fld>
            <a:endParaRPr lang="en-US"/>
          </a:p>
        </p:txBody>
      </p:sp>
    </p:spTree>
    <p:extLst>
      <p:ext uri="{BB962C8B-B14F-4D97-AF65-F5344CB8AC3E}">
        <p14:creationId xmlns:p14="http://schemas.microsoft.com/office/powerpoint/2010/main" val="267936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visualization of different variations and there percentage. Most of the variant has been </a:t>
            </a:r>
            <a:r>
              <a:rPr lang="en-US" dirty="0" err="1"/>
              <a:t>analysied</a:t>
            </a:r>
            <a:r>
              <a:rPr lang="en-US" dirty="0"/>
              <a:t> and worked on towards the vaccine and tested against it. The second graph represents the new cases by valid denominator, the </a:t>
            </a:r>
            <a:r>
              <a:rPr lang="en-US" dirty="0" err="1"/>
              <a:t>donot</a:t>
            </a:r>
            <a:r>
              <a:rPr lang="en-US" dirty="0"/>
              <a:t> </a:t>
            </a:r>
            <a:r>
              <a:rPr lang="en-US" dirty="0" err="1"/>
              <a:t>graps</a:t>
            </a:r>
            <a:r>
              <a:rPr lang="en-US" dirty="0"/>
              <a:t> clearly explains the there is very less number of new cases has not found variant.  </a:t>
            </a:r>
          </a:p>
        </p:txBody>
      </p:sp>
      <p:sp>
        <p:nvSpPr>
          <p:cNvPr id="4" name="Slide Number Placeholder 3"/>
          <p:cNvSpPr>
            <a:spLocks noGrp="1"/>
          </p:cNvSpPr>
          <p:nvPr>
            <p:ph type="sldNum" sz="quarter" idx="5"/>
          </p:nvPr>
        </p:nvSpPr>
        <p:spPr/>
        <p:txBody>
          <a:bodyPr/>
          <a:lstStyle/>
          <a:p>
            <a:fld id="{CC99652B-A729-4D55-88B3-2DE0E1B66F6E}" type="slidenum">
              <a:rPr lang="en-US" smtClean="0"/>
              <a:t>5</a:t>
            </a:fld>
            <a:endParaRPr lang="en-US"/>
          </a:p>
        </p:txBody>
      </p:sp>
    </p:spTree>
    <p:extLst>
      <p:ext uri="{BB962C8B-B14F-4D97-AF65-F5344CB8AC3E}">
        <p14:creationId xmlns:p14="http://schemas.microsoft.com/office/powerpoint/2010/main" val="2569206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final visual to conclude my analysis, the funnel chart is showing the percentage of second dose reported by European countries. The France shows almost 100% population is vaccinated with second dose and all other countries long way to go. I don’t have correct visualization due to insufficient data which show the impact of vaccination on new patient but data shows that the if more the population percentage with vaccinated less the number of cases and hospitalization. Hope all countries quickly complete the vaccination and kick the Covid-19 virus and make the earth healthy for all human beings. </a:t>
            </a:r>
          </a:p>
        </p:txBody>
      </p:sp>
      <p:sp>
        <p:nvSpPr>
          <p:cNvPr id="4" name="Slide Number Placeholder 3"/>
          <p:cNvSpPr>
            <a:spLocks noGrp="1"/>
          </p:cNvSpPr>
          <p:nvPr>
            <p:ph type="sldNum" sz="quarter" idx="5"/>
          </p:nvPr>
        </p:nvSpPr>
        <p:spPr/>
        <p:txBody>
          <a:bodyPr/>
          <a:lstStyle/>
          <a:p>
            <a:fld id="{CC99652B-A729-4D55-88B3-2DE0E1B66F6E}" type="slidenum">
              <a:rPr lang="en-US" smtClean="0"/>
              <a:t>6</a:t>
            </a:fld>
            <a:endParaRPr lang="en-US"/>
          </a:p>
        </p:txBody>
      </p:sp>
    </p:spTree>
    <p:extLst>
      <p:ext uri="{BB962C8B-B14F-4D97-AF65-F5344CB8AC3E}">
        <p14:creationId xmlns:p14="http://schemas.microsoft.com/office/powerpoint/2010/main" val="2671238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6/5/2021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6/5/2021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6/5/2021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6/5/2021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6/5/2021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 name="Picture 11" descr="A picture containing chain, accessory&#10;&#10;Description automatically generated">
            <a:extLst>
              <a:ext uri="{FF2B5EF4-FFF2-40B4-BE49-F238E27FC236}">
                <a16:creationId xmlns:a16="http://schemas.microsoft.com/office/drawing/2014/main" id="{60A13DC6-8B0F-4D1A-8A49-3E09A507F0DD}"/>
              </a:ext>
            </a:extLst>
          </p:cNvPr>
          <p:cNvPicPr>
            <a:picLocks noChangeAspect="1"/>
          </p:cNvPicPr>
          <p:nvPr/>
        </p:nvPicPr>
        <p:blipFill rotWithShape="1">
          <a:blip r:embed="rId5"/>
          <a:srcRect l="9328" r="1656" b="-2"/>
          <a:stretch/>
        </p:blipFill>
        <p:spPr>
          <a:xfrm>
            <a:off x="446534" y="599724"/>
            <a:ext cx="5614416" cy="3547872"/>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27120" y="4319752"/>
            <a:ext cx="10947620" cy="1155959"/>
          </a:xfrm>
        </p:spPr>
        <p:txBody>
          <a:bodyPr>
            <a:normAutofit/>
          </a:bodyPr>
          <a:lstStyle/>
          <a:p>
            <a:r>
              <a:rPr lang="en-US">
                <a:solidFill>
                  <a:srgbClr val="FFFFFF"/>
                </a:solidFill>
              </a:rPr>
              <a:t>Covid 19</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27120" y="5475712"/>
            <a:ext cx="10947620" cy="476099"/>
          </a:xfrm>
        </p:spPr>
        <p:txBody>
          <a:bodyPr>
            <a:normAutofit/>
          </a:bodyPr>
          <a:lstStyle/>
          <a:p>
            <a:r>
              <a:rPr lang="en-US">
                <a:solidFill>
                  <a:srgbClr val="FFFFFF">
                    <a:alpha val="75000"/>
                  </a:srgbClr>
                </a:solidFill>
              </a:rPr>
              <a:t>Dhiraj Bankar</a:t>
            </a: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6">
            <a:extLst>
              <a:ext uri="{28A0092B-C50C-407E-A947-70E740481C1C}">
                <a14:useLocalDpi xmlns:a14="http://schemas.microsoft.com/office/drawing/2010/main" val="0"/>
              </a:ext>
            </a:extLst>
          </a:blip>
          <a:srcRect t="6653" r="3" b="12250"/>
          <a:stretch/>
        </p:blipFill>
        <p:spPr>
          <a:xfrm>
            <a:off x="6116658" y="599724"/>
            <a:ext cx="5626608" cy="3547872"/>
          </a:xfrm>
          <a:prstGeom prst="rect">
            <a:avLst/>
          </a:prstGeom>
        </p:spPr>
      </p:pic>
      <p:sp>
        <p:nvSpPr>
          <p:cNvPr id="55" name="Rectangle 54">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TextBox 12">
            <a:extLst>
              <a:ext uri="{FF2B5EF4-FFF2-40B4-BE49-F238E27FC236}">
                <a16:creationId xmlns:a16="http://schemas.microsoft.com/office/drawing/2014/main" id="{978A9ABB-E836-412A-B7BA-AD9F58E03FF2}"/>
              </a:ext>
            </a:extLst>
          </p:cNvPr>
          <p:cNvSpPr txBox="1"/>
          <p:nvPr/>
        </p:nvSpPr>
        <p:spPr>
          <a:xfrm>
            <a:off x="777895" y="4131114"/>
            <a:ext cx="10621819" cy="1754326"/>
          </a:xfrm>
          <a:prstGeom prst="rect">
            <a:avLst/>
          </a:prstGeom>
          <a:noFill/>
        </p:spPr>
        <p:txBody>
          <a:bodyPr wrap="none" rtlCol="0">
            <a:spAutoFit/>
          </a:bodyPr>
          <a:lstStyle/>
          <a:p>
            <a:pPr algn="ctr"/>
            <a:r>
              <a:rPr lang="en-US" sz="5400" b="1" dirty="0">
                <a:solidFill>
                  <a:schemeClr val="bg1"/>
                </a:solidFill>
              </a:rPr>
              <a:t>Covid 19 Data</a:t>
            </a:r>
          </a:p>
          <a:p>
            <a:pPr algn="ctr"/>
            <a:r>
              <a:rPr lang="en-US" sz="5400" b="1" dirty="0">
                <a:solidFill>
                  <a:schemeClr val="bg1"/>
                </a:solidFill>
              </a:rPr>
              <a:t>Data Presentation and Visualization</a:t>
            </a:r>
          </a:p>
        </p:txBody>
      </p:sp>
      <p:sp>
        <p:nvSpPr>
          <p:cNvPr id="14" name="TextBox 13">
            <a:extLst>
              <a:ext uri="{FF2B5EF4-FFF2-40B4-BE49-F238E27FC236}">
                <a16:creationId xmlns:a16="http://schemas.microsoft.com/office/drawing/2014/main" id="{D71618E7-7116-47AE-A53D-85A76FBA3298}"/>
              </a:ext>
            </a:extLst>
          </p:cNvPr>
          <p:cNvSpPr txBox="1"/>
          <p:nvPr/>
        </p:nvSpPr>
        <p:spPr>
          <a:xfrm>
            <a:off x="861134" y="5951811"/>
            <a:ext cx="6136936" cy="461665"/>
          </a:xfrm>
          <a:prstGeom prst="rect">
            <a:avLst/>
          </a:prstGeom>
          <a:noFill/>
        </p:spPr>
        <p:txBody>
          <a:bodyPr wrap="none" rtlCol="0">
            <a:spAutoFit/>
          </a:bodyPr>
          <a:lstStyle/>
          <a:p>
            <a:r>
              <a:rPr lang="en-US" sz="2400" dirty="0">
                <a:solidFill>
                  <a:schemeClr val="bg1"/>
                </a:solidFill>
              </a:rPr>
              <a:t>Bellevue University – Presenter- Dhiraj Bankar</a:t>
            </a:r>
          </a:p>
        </p:txBody>
      </p:sp>
      <p:pic>
        <p:nvPicPr>
          <p:cNvPr id="15" name="Video 14">
            <a:hlinkClick r:id="" action="ppaction://media"/>
            <a:extLst>
              <a:ext uri="{FF2B5EF4-FFF2-40B4-BE49-F238E27FC236}">
                <a16:creationId xmlns:a16="http://schemas.microsoft.com/office/drawing/2014/main" id="{E7B3D542-665C-4FF6-82C0-E7FEFF1DFE8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424003712"/>
      </p:ext>
    </p:extLst>
  </p:cSld>
  <p:clrMapOvr>
    <a:masterClrMapping/>
  </p:clrMapOvr>
  <mc:AlternateContent xmlns:mc="http://schemas.openxmlformats.org/markup-compatibility/2006">
    <mc:Choice xmlns:p14="http://schemas.microsoft.com/office/powerpoint/2010/main" Requires="p14">
      <p:transition spd="slow" p14:dur="2000" advTm="42541"/>
    </mc:Choice>
    <mc:Fallback>
      <p:transition spd="slow" advTm="42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5"/>
                </p:tgtEl>
              </p:cMediaNode>
            </p:video>
            <p:seq concurrent="1" nextAc="seek">
              <p:cTn id="14" restart="whenNotActive" fill="hold" evtFilter="cancelBubble" nodeType="interactiveSeq">
                <p:stCondLst>
                  <p:cond evt="onClick" delay="0">
                    <p:tgtEl>
                      <p:spTgt spid="1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5"/>
                                        </p:tgtEl>
                                      </p:cBhvr>
                                    </p:cmd>
                                  </p:childTnLst>
                                </p:cTn>
                              </p:par>
                            </p:childTnLst>
                          </p:cTn>
                        </p:par>
                      </p:childTnLst>
                    </p:cTn>
                  </p:par>
                </p:childTnLst>
              </p:cTn>
              <p:nextCondLst>
                <p:cond evt="onClick" delay="0">
                  <p:tgtEl>
                    <p:spTgt spid="15"/>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539EE-4A36-4CA3-94D4-F7FEA2D2411B}"/>
              </a:ext>
            </a:extLst>
          </p:cNvPr>
          <p:cNvSpPr>
            <a:spLocks noGrp="1"/>
          </p:cNvSpPr>
          <p:nvPr>
            <p:ph type="title"/>
          </p:nvPr>
        </p:nvSpPr>
        <p:spPr>
          <a:xfrm>
            <a:off x="581191" y="548640"/>
            <a:ext cx="10993549" cy="444533"/>
          </a:xfrm>
        </p:spPr>
        <p:txBody>
          <a:bodyPr vert="horz" lIns="91440" tIns="45720" rIns="91440" bIns="45720" rtlCol="0" anchor="b">
            <a:normAutofit fontScale="90000"/>
          </a:bodyPr>
          <a:lstStyle/>
          <a:p>
            <a:r>
              <a:rPr lang="en-US" sz="2400" dirty="0"/>
              <a:t>Covid 19 Data visualization</a:t>
            </a:r>
          </a:p>
        </p:txBody>
      </p:sp>
      <p:sp>
        <p:nvSpPr>
          <p:cNvPr id="26" name="Rectangle 25">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459D90E7-0F3D-4BBA-86BC-25E37D16E344}"/>
              </a:ext>
            </a:extLst>
          </p:cNvPr>
          <p:cNvPicPr>
            <a:picLocks noChangeAspect="1"/>
          </p:cNvPicPr>
          <p:nvPr/>
        </p:nvPicPr>
        <p:blipFill>
          <a:blip r:embed="rId5"/>
          <a:stretch>
            <a:fillRect/>
          </a:stretch>
        </p:blipFill>
        <p:spPr>
          <a:xfrm>
            <a:off x="367893" y="2114141"/>
            <a:ext cx="3860601" cy="3310466"/>
          </a:xfrm>
          <a:prstGeom prst="rect">
            <a:avLst/>
          </a:prstGeom>
        </p:spPr>
      </p:pic>
      <p:sp>
        <p:nvSpPr>
          <p:cNvPr id="21" name="TextBox 20">
            <a:extLst>
              <a:ext uri="{FF2B5EF4-FFF2-40B4-BE49-F238E27FC236}">
                <a16:creationId xmlns:a16="http://schemas.microsoft.com/office/drawing/2014/main" id="{82AD92C6-7B51-4882-B4EB-4EE3A7B95A14}"/>
              </a:ext>
            </a:extLst>
          </p:cNvPr>
          <p:cNvSpPr txBox="1"/>
          <p:nvPr/>
        </p:nvSpPr>
        <p:spPr>
          <a:xfrm>
            <a:off x="521688" y="1310722"/>
            <a:ext cx="6094520" cy="369332"/>
          </a:xfrm>
          <a:prstGeom prst="rect">
            <a:avLst/>
          </a:prstGeom>
          <a:noFill/>
        </p:spPr>
        <p:txBody>
          <a:bodyPr wrap="square">
            <a:spAutoFit/>
          </a:bodyPr>
          <a:lstStyle/>
          <a:p>
            <a:r>
              <a:rPr lang="en-US" dirty="0">
                <a:highlight>
                  <a:srgbClr val="C0C0C0"/>
                </a:highlight>
              </a:rPr>
              <a:t>Population by continent</a:t>
            </a:r>
          </a:p>
        </p:txBody>
      </p:sp>
      <p:sp>
        <p:nvSpPr>
          <p:cNvPr id="23" name="TextBox 22">
            <a:extLst>
              <a:ext uri="{FF2B5EF4-FFF2-40B4-BE49-F238E27FC236}">
                <a16:creationId xmlns:a16="http://schemas.microsoft.com/office/drawing/2014/main" id="{8F726FD9-0993-4F30-AD8B-E3B22DC557EF}"/>
              </a:ext>
            </a:extLst>
          </p:cNvPr>
          <p:cNvSpPr txBox="1"/>
          <p:nvPr/>
        </p:nvSpPr>
        <p:spPr>
          <a:xfrm>
            <a:off x="4326149" y="1328435"/>
            <a:ext cx="6094520" cy="646331"/>
          </a:xfrm>
          <a:prstGeom prst="rect">
            <a:avLst/>
          </a:prstGeom>
          <a:noFill/>
        </p:spPr>
        <p:txBody>
          <a:bodyPr wrap="square">
            <a:spAutoFit/>
          </a:bodyPr>
          <a:lstStyle/>
          <a:p>
            <a:r>
              <a:rPr lang="en-US" dirty="0">
                <a:highlight>
                  <a:srgbClr val="C0C0C0"/>
                </a:highlight>
              </a:rPr>
              <a:t>Sum of Deaths, Sum of new cases and Sum of recovered people    </a:t>
            </a:r>
          </a:p>
        </p:txBody>
      </p:sp>
      <p:pic>
        <p:nvPicPr>
          <p:cNvPr id="19" name="Picture 18">
            <a:extLst>
              <a:ext uri="{FF2B5EF4-FFF2-40B4-BE49-F238E27FC236}">
                <a16:creationId xmlns:a16="http://schemas.microsoft.com/office/drawing/2014/main" id="{527D334F-CAB0-4D48-9D2B-6AD7395443E5}"/>
              </a:ext>
            </a:extLst>
          </p:cNvPr>
          <p:cNvPicPr>
            <a:picLocks noChangeAspect="1"/>
          </p:cNvPicPr>
          <p:nvPr/>
        </p:nvPicPr>
        <p:blipFill>
          <a:blip r:embed="rId6"/>
          <a:stretch>
            <a:fillRect/>
          </a:stretch>
        </p:blipFill>
        <p:spPr>
          <a:xfrm>
            <a:off x="4441794" y="1992479"/>
            <a:ext cx="7516972" cy="4183140"/>
          </a:xfrm>
          <a:prstGeom prst="rect">
            <a:avLst/>
          </a:prstGeom>
        </p:spPr>
      </p:pic>
      <p:pic>
        <p:nvPicPr>
          <p:cNvPr id="27" name="Video 26">
            <a:hlinkClick r:id="" action="ppaction://media"/>
            <a:extLst>
              <a:ext uri="{FF2B5EF4-FFF2-40B4-BE49-F238E27FC236}">
                <a16:creationId xmlns:a16="http://schemas.microsoft.com/office/drawing/2014/main" id="{56FB72C8-48F5-4AD9-A3B3-524161880AD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966093881"/>
      </p:ext>
    </p:extLst>
  </p:cSld>
  <p:clrMapOvr>
    <a:masterClrMapping/>
  </p:clrMapOvr>
  <mc:AlternateContent xmlns:mc="http://schemas.openxmlformats.org/markup-compatibility/2006">
    <mc:Choice xmlns:p14="http://schemas.microsoft.com/office/powerpoint/2010/main" Requires="p14">
      <p:transition spd="slow" p14:dur="2000" advTm="74740"/>
    </mc:Choice>
    <mc:Fallback>
      <p:transition spd="slow" advTm="74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extLst>
    <p:ext uri="{3A86A75C-4F4B-4683-9AE1-C65F6400EC91}">
      <p14:laserTraceLst xmlns:p14="http://schemas.microsoft.com/office/powerpoint/2010/main">
        <p14:tracePtLst>
          <p14:tracePt t="303" x="3033713" y="4240213"/>
          <p14:tracePt t="308" x="3041650" y="4240213"/>
          <p14:tracePt t="318" x="3049588" y="4232275"/>
          <p14:tracePt t="326" x="3074988" y="4224338"/>
          <p14:tracePt t="335" x="3117850" y="4197350"/>
          <p14:tracePt t="342" x="3152775" y="4197350"/>
          <p14:tracePt t="350" x="3168650" y="4197350"/>
          <p14:tracePt t="356" x="3194050" y="4189413"/>
          <p14:tracePt t="364" x="3203575" y="4189413"/>
          <p14:tracePt t="372" x="3211513" y="4181475"/>
          <p14:tracePt t="380" x="3219450" y="4181475"/>
          <p14:tracePt t="397" x="3236913" y="4181475"/>
          <p14:tracePt t="404" x="3244850" y="4181475"/>
          <p14:tracePt t="421" x="3254375" y="4189413"/>
          <p14:tracePt t="429" x="3262313" y="4249738"/>
          <p14:tracePt t="436" x="3270250" y="4275138"/>
          <p14:tracePt t="444" x="3305175" y="4359275"/>
          <p14:tracePt t="452" x="3313113" y="4445000"/>
          <p14:tracePt t="461" x="3322638" y="4521200"/>
          <p14:tracePt t="468" x="3322638" y="4622800"/>
          <p14:tracePt t="476" x="3338513" y="4708525"/>
          <p14:tracePt t="485" x="3338513" y="4843463"/>
          <p14:tracePt t="492" x="3330575" y="4919663"/>
          <p14:tracePt t="500" x="3313113" y="5048250"/>
          <p14:tracePt t="508" x="3279775" y="5149850"/>
          <p14:tracePt t="516" x="3244850" y="5226050"/>
          <p14:tracePt t="524" x="3186113" y="5327650"/>
          <p14:tracePt t="532" x="3109913" y="5464175"/>
          <p14:tracePt t="540" x="3059113" y="5507038"/>
          <p14:tracePt t="548" x="3008313" y="5583238"/>
          <p14:tracePt t="556" x="2922588" y="5651500"/>
          <p14:tracePt t="564" x="2846388" y="5719763"/>
          <p14:tracePt t="572" x="2786063" y="5753100"/>
          <p14:tracePt t="580" x="2719388" y="5770563"/>
          <p14:tracePt t="590" x="2701925" y="5795963"/>
          <p14:tracePt t="596" x="2641600" y="5803900"/>
          <p14:tracePt t="606" x="2549525" y="5821363"/>
          <p14:tracePt t="614" x="2497138" y="5821363"/>
          <p14:tracePt t="622" x="2420938" y="5829300"/>
          <p14:tracePt t="630" x="2352675" y="5829300"/>
          <p14:tracePt t="638" x="2268538" y="5829300"/>
          <p14:tracePt t="646" x="2217738" y="5829300"/>
          <p14:tracePt t="655" x="2157413" y="5829300"/>
          <p14:tracePt t="662" x="2116138" y="5813425"/>
          <p14:tracePt t="670" x="2065338" y="5788025"/>
          <p14:tracePt t="678" x="2030413" y="5770563"/>
          <p14:tracePt t="686" x="2005013" y="5753100"/>
          <p14:tracePt t="694" x="1962150" y="5735638"/>
          <p14:tracePt t="702" x="1936750" y="5719763"/>
          <p14:tracePt t="710" x="1903413" y="5702300"/>
          <p14:tracePt t="719" x="1878013" y="5668963"/>
          <p14:tracePt t="726" x="1843088" y="5651500"/>
          <p14:tracePt t="734" x="1801813" y="5626100"/>
          <p14:tracePt t="742" x="1776413" y="5600700"/>
          <p14:tracePt t="750" x="1733550" y="5565775"/>
          <p14:tracePt t="758" x="1716088" y="5549900"/>
          <p14:tracePt t="766" x="1690688" y="5524500"/>
          <p14:tracePt t="774" x="1639888" y="5472113"/>
          <p14:tracePt t="782" x="1622425" y="5430838"/>
          <p14:tracePt t="790" x="1589088" y="5395913"/>
          <p14:tracePt t="798" x="1563688" y="5345113"/>
          <p14:tracePt t="806" x="1520825" y="5311775"/>
          <p14:tracePt t="814" x="1503363" y="5276850"/>
          <p14:tracePt t="822" x="1487488" y="5226050"/>
          <p14:tracePt t="830" x="1477963" y="5200650"/>
          <p14:tracePt t="838" x="1470025" y="5183188"/>
          <p14:tracePt t="846" x="1470025" y="5175250"/>
          <p14:tracePt t="854" x="1462088" y="5149850"/>
          <p14:tracePt t="862" x="1462088" y="5132388"/>
          <p14:tracePt t="878" x="1462088" y="5124450"/>
          <p14:tracePt t="905" x="1462088" y="5116513"/>
          <p14:tracePt t="1025" x="1470025" y="5116513"/>
          <p14:tracePt t="1032" x="1512888" y="5116513"/>
          <p14:tracePt t="1042" x="1622425" y="5116513"/>
          <p14:tracePt t="1048" x="1724025" y="5106988"/>
          <p14:tracePt t="1057" x="1792288" y="5106988"/>
          <p14:tracePt t="1064" x="1878013" y="5099050"/>
          <p14:tracePt t="1072" x="1954213" y="5081588"/>
          <p14:tracePt t="1080" x="2012950" y="5073650"/>
          <p14:tracePt t="1088" x="2073275" y="5073650"/>
          <p14:tracePt t="1096" x="2098675" y="5064125"/>
          <p14:tracePt t="1104" x="2106613" y="5064125"/>
          <p14:tracePt t="1112" x="2116138" y="5064125"/>
          <p14:tracePt t="1234" x="2116138" y="5073650"/>
          <p14:tracePt t="1242" x="2116138" y="5081588"/>
          <p14:tracePt t="1258" x="2116138" y="5091113"/>
          <p14:tracePt t="1266" x="2116138" y="5099050"/>
          <p14:tracePt t="1283" x="2106613" y="5099050"/>
          <p14:tracePt t="1299" x="2106613" y="5106988"/>
          <p14:tracePt t="1306" x="2106613" y="5116513"/>
          <p14:tracePt t="1323" x="2106613" y="5124450"/>
          <p14:tracePt t="1331" x="2098675" y="5132388"/>
          <p14:tracePt t="1338" x="2098675" y="5141913"/>
          <p14:tracePt t="1363" x="2090738" y="5149850"/>
          <p14:tracePt t="1379" x="2090738" y="5157788"/>
          <p14:tracePt t="1386" x="2090738" y="5167313"/>
          <p14:tracePt t="1394" x="2081213" y="5167313"/>
          <p14:tracePt t="1402" x="2073275" y="5175250"/>
          <p14:tracePt t="1410" x="2065338" y="5183188"/>
          <p14:tracePt t="1418" x="2055813" y="5192713"/>
          <p14:tracePt t="1434" x="2047875" y="5208588"/>
          <p14:tracePt t="1444" x="2038350" y="5218113"/>
          <p14:tracePt t="1460" x="2030413" y="5235575"/>
          <p14:tracePt t="1468" x="2022475" y="5243513"/>
          <p14:tracePt t="1476" x="2012950" y="5243513"/>
          <p14:tracePt t="1484" x="2005013" y="5260975"/>
          <p14:tracePt t="1492" x="1997075" y="5268913"/>
          <p14:tracePt t="1501" x="1987550" y="5268913"/>
          <p14:tracePt t="1508" x="1971675" y="5286375"/>
          <p14:tracePt t="1516" x="1962150" y="5294313"/>
          <p14:tracePt t="1524" x="1954213" y="5302250"/>
          <p14:tracePt t="1532" x="1946275" y="5302250"/>
          <p14:tracePt t="1540" x="1936750" y="5311775"/>
          <p14:tracePt t="1548" x="1928813" y="5311775"/>
          <p14:tracePt t="1557" x="1928813" y="5319713"/>
          <p14:tracePt t="1564" x="1920875" y="5319713"/>
          <p14:tracePt t="1572" x="1911350" y="5319713"/>
          <p14:tracePt t="1580" x="1903413" y="5327650"/>
          <p14:tracePt t="1588" x="1893888" y="5327650"/>
          <p14:tracePt t="1596" x="1885950" y="5337175"/>
          <p14:tracePt t="1621" x="1878013" y="5337175"/>
          <p14:tracePt t="1628" x="1868488" y="5345113"/>
          <p14:tracePt t="1636" x="1860550" y="5345113"/>
          <p14:tracePt t="1660" x="1852613" y="5345113"/>
          <p14:tracePt t="1669" x="1843088" y="5345113"/>
          <p14:tracePt t="1676" x="1827213" y="5345113"/>
          <p14:tracePt t="1684" x="1817688" y="5345113"/>
          <p14:tracePt t="1692" x="1809750" y="5345113"/>
          <p14:tracePt t="1703" x="1792288" y="5345113"/>
          <p14:tracePt t="1708" x="1766888" y="5345113"/>
          <p14:tracePt t="1724" x="1741488" y="5345113"/>
          <p14:tracePt t="1743" x="1724025" y="5345113"/>
          <p14:tracePt t="1751" x="1716088" y="5345113"/>
          <p14:tracePt t="1758" x="1708150" y="5345113"/>
          <p14:tracePt t="1763" x="1682750" y="5345113"/>
          <p14:tracePt t="1774" x="1673225" y="5345113"/>
          <p14:tracePt t="1782" x="1647825" y="5345113"/>
          <p14:tracePt t="1790" x="1622425" y="5345113"/>
          <p14:tracePt t="1798" x="1614488" y="5345113"/>
          <p14:tracePt t="1806" x="1597025" y="5345113"/>
          <p14:tracePt t="1813" x="1563688" y="5345113"/>
          <p14:tracePt t="1822" x="1554163" y="5345113"/>
          <p14:tracePt t="1830" x="1520825" y="5337175"/>
          <p14:tracePt t="1838" x="1487488" y="5327650"/>
          <p14:tracePt t="1846" x="1435100" y="5319713"/>
          <p14:tracePt t="1855" x="1409700" y="5311775"/>
          <p14:tracePt t="1862" x="1358900" y="5302250"/>
          <p14:tracePt t="1871" x="1325563" y="5286375"/>
          <p14:tracePt t="1878" x="1274763" y="5251450"/>
          <p14:tracePt t="1886" x="1231900" y="5235575"/>
          <p14:tracePt t="1902" x="1155700" y="5192713"/>
          <p14:tracePt t="1910" x="1095375" y="5167313"/>
          <p14:tracePt t="1918" x="1069975" y="5132388"/>
          <p14:tracePt t="1926" x="1019175" y="5116513"/>
          <p14:tracePt t="1934" x="1003300" y="5099050"/>
          <p14:tracePt t="1942" x="976313" y="5081588"/>
          <p14:tracePt t="1951" x="950913" y="5064125"/>
          <p14:tracePt t="1958" x="925513" y="5056188"/>
          <p14:tracePt t="1966" x="900113" y="5030788"/>
          <p14:tracePt t="1974" x="884238" y="5005388"/>
          <p14:tracePt t="1982" x="858838" y="4997450"/>
          <p14:tracePt t="1990" x="841375" y="4979988"/>
          <p14:tracePt t="1998" x="823913" y="4962525"/>
          <p14:tracePt t="2008" x="806450" y="4937125"/>
          <p14:tracePt t="2014" x="798513" y="4919663"/>
          <p14:tracePt t="2024" x="790575" y="4903788"/>
          <p14:tracePt t="2030" x="781050" y="4878388"/>
          <p14:tracePt t="2040" x="747713" y="4810125"/>
          <p14:tracePt t="2048" x="722313" y="4784725"/>
          <p14:tracePt t="2056" x="714375" y="4759325"/>
          <p14:tracePt t="2064" x="696913" y="4724400"/>
          <p14:tracePt t="2072" x="696913" y="4716463"/>
          <p14:tracePt t="2080" x="688975" y="4691063"/>
          <p14:tracePt t="2088" x="679450" y="4665663"/>
          <p14:tracePt t="2096" x="679450" y="4630738"/>
          <p14:tracePt t="2104" x="671513" y="4614863"/>
          <p14:tracePt t="2112" x="661988" y="4579938"/>
          <p14:tracePt t="2120" x="654050" y="4521200"/>
          <p14:tracePt t="2128" x="654050" y="4486275"/>
          <p14:tracePt t="2136" x="646113" y="4452938"/>
          <p14:tracePt t="2144" x="620713" y="4410075"/>
          <p14:tracePt t="2152" x="620713" y="4376738"/>
          <p14:tracePt t="2160" x="620713" y="4351338"/>
          <p14:tracePt t="2168" x="620713" y="4316413"/>
          <p14:tracePt t="2176" x="611188" y="4275138"/>
          <p14:tracePt t="2184" x="611188" y="4232275"/>
          <p14:tracePt t="2192" x="611188" y="4214813"/>
          <p14:tracePt t="2209" x="611188" y="4197350"/>
          <p14:tracePt t="2216" x="611188" y="4189413"/>
          <p14:tracePt t="2224" x="611188" y="4171950"/>
          <p14:tracePt t="2232" x="603250" y="4156075"/>
          <p14:tracePt t="2240" x="603250" y="4146550"/>
          <p14:tracePt t="2248" x="603250" y="4130675"/>
          <p14:tracePt t="2264" x="603250" y="4121150"/>
          <p14:tracePt t="2272" x="603250" y="4095750"/>
          <p14:tracePt t="2281" x="603250" y="4027488"/>
          <p14:tracePt t="2288" x="603250" y="4002088"/>
          <p14:tracePt t="2296" x="603250" y="3976688"/>
          <p14:tracePt t="2306" x="603250" y="3935413"/>
          <p14:tracePt t="2312" x="603250" y="3908425"/>
          <p14:tracePt t="2322" x="603250" y="3875088"/>
          <p14:tracePt t="2331" x="603250" y="3816350"/>
          <p14:tracePt t="2338" x="603250" y="3790950"/>
          <p14:tracePt t="2346" x="611188" y="3730625"/>
          <p14:tracePt t="2354" x="620713" y="3697288"/>
          <p14:tracePt t="2362" x="636588" y="3662363"/>
          <p14:tracePt t="2370" x="646113" y="3603625"/>
          <p14:tracePt t="2378" x="654050" y="3560763"/>
          <p14:tracePt t="2386" x="679450" y="3459163"/>
          <p14:tracePt t="2394" x="696913" y="3398838"/>
          <p14:tracePt t="2402" x="704850" y="3340100"/>
          <p14:tracePt t="2410" x="730250" y="3246438"/>
          <p14:tracePt t="2418" x="765175" y="3160713"/>
          <p14:tracePt t="2426" x="781050" y="3041650"/>
          <p14:tracePt t="2435" x="806450" y="2940050"/>
          <p14:tracePt t="2442" x="841375" y="2830513"/>
          <p14:tracePt t="2451" x="849313" y="2795588"/>
          <p14:tracePt t="2459" x="892175" y="2744788"/>
          <p14:tracePt t="2467" x="900113" y="2711450"/>
          <p14:tracePt t="2474" x="925513" y="2676525"/>
          <p14:tracePt t="2483" x="942975" y="2651125"/>
          <p14:tracePt t="2491" x="960438" y="2608263"/>
          <p14:tracePt t="2498" x="976313" y="2592388"/>
          <p14:tracePt t="2506" x="1011238" y="2566988"/>
          <p14:tracePt t="2514" x="1028700" y="2541588"/>
          <p14:tracePt t="2522" x="1054100" y="2489200"/>
          <p14:tracePt t="2530" x="1095375" y="2463800"/>
          <p14:tracePt t="2538" x="1138238" y="2438400"/>
          <p14:tracePt t="2546" x="1163638" y="2422525"/>
          <p14:tracePt t="2554" x="1198563" y="2387600"/>
          <p14:tracePt t="2562" x="1265238" y="2344738"/>
          <p14:tracePt t="2570" x="1300163" y="2311400"/>
          <p14:tracePt t="2578" x="1350963" y="2286000"/>
          <p14:tracePt t="2589" x="1401763" y="2252663"/>
          <p14:tracePt t="2594" x="1435100" y="2235200"/>
          <p14:tracePt t="2604" x="1477963" y="2227263"/>
          <p14:tracePt t="2612" x="1528763" y="2209800"/>
          <p14:tracePt t="2620" x="1589088" y="2192338"/>
          <p14:tracePt t="2628" x="1639888" y="2166938"/>
          <p14:tracePt t="2637" x="1698625" y="2159000"/>
          <p14:tracePt t="2644" x="1758950" y="2149475"/>
          <p14:tracePt t="2652" x="1860550" y="2141538"/>
          <p14:tracePt t="2660" x="1954213" y="2141538"/>
          <p14:tracePt t="2669" x="2030413" y="2141538"/>
          <p14:tracePt t="2676" x="2116138" y="2124075"/>
          <p14:tracePt t="2684" x="2192338" y="2124075"/>
          <p14:tracePt t="2692" x="2243138" y="2124075"/>
          <p14:tracePt t="2701" x="2344738" y="2124075"/>
          <p14:tracePt t="2708" x="2405063" y="2124075"/>
          <p14:tracePt t="2716" x="2463800" y="2124075"/>
          <p14:tracePt t="2724" x="2506663" y="2124075"/>
          <p14:tracePt t="2732" x="2574925" y="2133600"/>
          <p14:tracePt t="2740" x="2608263" y="2133600"/>
          <p14:tracePt t="2748" x="2651125" y="2141538"/>
          <p14:tracePt t="2756" x="2727325" y="2141538"/>
          <p14:tracePt t="2763" x="2770188" y="2149475"/>
          <p14:tracePt t="2772" x="2854325" y="2184400"/>
          <p14:tracePt t="2780" x="2905125" y="2192338"/>
          <p14:tracePt t="2788" x="2982913" y="2209800"/>
          <p14:tracePt t="2796" x="3024188" y="2217738"/>
          <p14:tracePt t="2804" x="3074988" y="2243138"/>
          <p14:tracePt t="2812" x="3135313" y="2260600"/>
          <p14:tracePt t="2820" x="3194050" y="2303463"/>
          <p14:tracePt t="2828" x="3244850" y="2328863"/>
          <p14:tracePt t="2836" x="3313113" y="2362200"/>
          <p14:tracePt t="2844" x="3338513" y="2379663"/>
          <p14:tracePt t="2852" x="3381375" y="2413000"/>
          <p14:tracePt t="2860" x="3449638" y="2473325"/>
          <p14:tracePt t="2870" x="3492500" y="2498725"/>
          <p14:tracePt t="2878" x="3576638" y="2557463"/>
          <p14:tracePt t="2886" x="3627438" y="2582863"/>
          <p14:tracePt t="2894" x="3687763" y="2617788"/>
          <p14:tracePt t="2902" x="3746500" y="2660650"/>
          <p14:tracePt t="2910" x="3797300" y="2693988"/>
          <p14:tracePt t="2918" x="3865563" y="2744788"/>
          <p14:tracePt t="2926" x="3916363" y="2787650"/>
          <p14:tracePt t="2934" x="3951288" y="2820988"/>
          <p14:tracePt t="2943" x="3992563" y="2863850"/>
          <p14:tracePt t="2951" x="4027488" y="2889250"/>
          <p14:tracePt t="2958" x="4052888" y="2940050"/>
          <p14:tracePt t="2966" x="4078288" y="2974975"/>
          <p14:tracePt t="2974" x="4103688" y="3008313"/>
          <p14:tracePt t="2982" x="4121150" y="3076575"/>
          <p14:tracePt t="2990" x="4154488" y="3109913"/>
          <p14:tracePt t="2998" x="4179888" y="3170238"/>
          <p14:tracePt t="3006" x="4187825" y="3203575"/>
          <p14:tracePt t="3014" x="4205288" y="3238500"/>
          <p14:tracePt t="3022" x="4230688" y="3305175"/>
          <p14:tracePt t="3030" x="4240213" y="3348038"/>
          <p14:tracePt t="3038" x="4240213" y="3408363"/>
          <p14:tracePt t="3046" x="4256088" y="3433763"/>
          <p14:tracePt t="3054" x="4265613" y="3459163"/>
          <p14:tracePt t="3062" x="4265613" y="3535363"/>
          <p14:tracePt t="3071" x="4265613" y="3560763"/>
          <p14:tracePt t="3078" x="4265613" y="3619500"/>
          <p14:tracePt t="3086" x="4265613" y="3654425"/>
          <p14:tracePt t="3094" x="4265613" y="3705225"/>
          <p14:tracePt t="3102" x="4265613" y="3763963"/>
          <p14:tracePt t="3111" x="4265613" y="3832225"/>
          <p14:tracePt t="3118" x="4240213" y="3900488"/>
          <p14:tracePt t="3129" x="4240213" y="3951288"/>
          <p14:tracePt t="3134" x="4230688" y="4002088"/>
          <p14:tracePt t="3145" x="4222750" y="4070350"/>
          <p14:tracePt t="3151" x="4222750" y="4113213"/>
          <p14:tracePt t="3161" x="4214813" y="4189413"/>
          <p14:tracePt t="3166" x="4197350" y="4265613"/>
          <p14:tracePt t="3176" x="4187825" y="4325938"/>
          <p14:tracePt t="3182" x="4179888" y="4384675"/>
          <p14:tracePt t="3192" x="4154488" y="4470400"/>
          <p14:tracePt t="3201" x="4154488" y="4503738"/>
          <p14:tracePt t="3208" x="4111625" y="4605338"/>
          <p14:tracePt t="3217" x="4095750" y="4708525"/>
          <p14:tracePt t="3224" x="4070350" y="4767263"/>
          <p14:tracePt t="3232" x="4052888" y="4860925"/>
          <p14:tracePt t="3241" x="4027488" y="4919663"/>
          <p14:tracePt t="3248" x="4010025" y="4962525"/>
          <p14:tracePt t="3256" x="3976688" y="5056188"/>
          <p14:tracePt t="3264" x="3941763" y="5132388"/>
          <p14:tracePt t="3272" x="3925888" y="5208588"/>
          <p14:tracePt t="3280" x="3908425" y="5251450"/>
          <p14:tracePt t="3288" x="3857625" y="5345113"/>
          <p14:tracePt t="3296" x="3814763" y="5405438"/>
          <p14:tracePt t="3304" x="3797300" y="5446713"/>
          <p14:tracePt t="3312" x="3756025" y="5549900"/>
          <p14:tracePt t="3320" x="3695700" y="5626100"/>
          <p14:tracePt t="3328" x="3644900" y="5719763"/>
          <p14:tracePt t="3337" x="3586163" y="5778500"/>
          <p14:tracePt t="3344" x="3559175" y="5829300"/>
          <p14:tracePt t="3352" x="3525838" y="5880100"/>
          <p14:tracePt t="3360" x="3500438" y="5915025"/>
          <p14:tracePt t="3368" x="3449638" y="5957888"/>
          <p14:tracePt t="3376" x="3406775" y="5999163"/>
          <p14:tracePt t="3387" x="3381375" y="6024563"/>
          <p14:tracePt t="3392" x="3322638" y="6049963"/>
          <p14:tracePt t="3401" x="3270250" y="6092825"/>
          <p14:tracePt t="3409" x="3211513" y="6127750"/>
          <p14:tracePt t="3417" x="3178175" y="6143625"/>
          <p14:tracePt t="3427" x="3074988" y="6178550"/>
          <p14:tracePt t="3432" x="2973388" y="6194425"/>
          <p14:tracePt t="3443" x="2871788" y="6221413"/>
          <p14:tracePt t="3448" x="2770188" y="6229350"/>
          <p14:tracePt t="3458" x="2532063" y="6246813"/>
          <p14:tracePt t="3464" x="2327275" y="6246813"/>
          <p14:tracePt t="3474" x="2268538" y="6246813"/>
          <p14:tracePt t="3482" x="2124075" y="6246813"/>
          <p14:tracePt t="3490" x="2055813" y="6237288"/>
          <p14:tracePt t="3498" x="1987550" y="6211888"/>
          <p14:tracePt t="3506" x="1962150" y="6203950"/>
          <p14:tracePt t="3514" x="1936750" y="6203950"/>
          <p14:tracePt t="3522" x="1928813" y="6203950"/>
          <p14:tracePt t="3573" x="1928813" y="6194425"/>
          <p14:tracePt t="3588" x="1920875" y="6194425"/>
          <p14:tracePt t="3804" x="1928813" y="6194425"/>
          <p14:tracePt t="3813" x="1936750" y="6194425"/>
          <p14:tracePt t="3820" x="1962150" y="6194425"/>
          <p14:tracePt t="3828" x="1971675" y="6186488"/>
          <p14:tracePt t="3836" x="1979613" y="6178550"/>
          <p14:tracePt t="3844" x="1987550" y="6178550"/>
          <p14:tracePt t="3852" x="1997075" y="6178550"/>
          <p14:tracePt t="3860" x="2005013" y="6178550"/>
          <p14:tracePt t="3868" x="2012950" y="6169025"/>
          <p14:tracePt t="3876" x="2022475" y="6169025"/>
          <p14:tracePt t="3884" x="2022475" y="6161088"/>
          <p14:tracePt t="3901" x="2038350" y="6161088"/>
          <p14:tracePt t="3908" x="2047875" y="6153150"/>
          <p14:tracePt t="3941" x="2055813" y="6153150"/>
          <p14:tracePt t="3957" x="2065338" y="6153150"/>
          <p14:tracePt t="4007" x="2073275" y="6153150"/>
          <p14:tracePt t="4080" x="2081213" y="6153150"/>
          <p14:tracePt t="4086" x="2081213" y="6135688"/>
          <p14:tracePt t="4103" x="2090738" y="6135688"/>
          <p14:tracePt t="4127" x="2116138" y="6127750"/>
          <p14:tracePt t="4134" x="2132013" y="6118225"/>
          <p14:tracePt t="4142" x="2149475" y="6118225"/>
          <p14:tracePt t="4150" x="2174875" y="6110288"/>
          <p14:tracePt t="4158" x="2192338" y="6102350"/>
          <p14:tracePt t="4166" x="2225675" y="6084888"/>
          <p14:tracePt t="4174" x="2243138" y="6076950"/>
          <p14:tracePt t="4182" x="2260600" y="6059488"/>
          <p14:tracePt t="4190" x="2276475" y="6034088"/>
          <p14:tracePt t="4198" x="2301875" y="6024563"/>
          <p14:tracePt t="4206" x="2319338" y="6016625"/>
          <p14:tracePt t="4214" x="2327275" y="5999163"/>
          <p14:tracePt t="4222" x="2336800" y="5983288"/>
          <p14:tracePt t="4230" x="2344738" y="5965825"/>
          <p14:tracePt t="4238" x="2362200" y="5948363"/>
          <p14:tracePt t="4246" x="2379663" y="5922963"/>
          <p14:tracePt t="4254" x="2405063" y="5905500"/>
          <p14:tracePt t="4263" x="2405063" y="5897563"/>
          <p14:tracePt t="4278" x="2413000" y="5889625"/>
          <p14:tracePt t="4286" x="2420938" y="5880100"/>
          <p14:tracePt t="4296" x="2420938" y="5864225"/>
          <p14:tracePt t="4304" x="2430463" y="5854700"/>
          <p14:tracePt t="4312" x="2430463" y="5846763"/>
          <p14:tracePt t="4345" x="2430463" y="5838825"/>
          <p14:tracePt t="4364" x="2438400" y="5829300"/>
          <p14:tracePt t="4384" x="2446338" y="5821363"/>
          <p14:tracePt t="4465" x="2446338" y="5813425"/>
          <p14:tracePt t="4497" x="2446338" y="5803900"/>
          <p14:tracePt t="4596" x="2446338" y="5795963"/>
          <p14:tracePt t="4685" x="2446338" y="5788025"/>
          <p14:tracePt t="4692" x="2455863" y="5788025"/>
          <p14:tracePt t="4763" x="2455863" y="5778500"/>
          <p14:tracePt t="5515" x="2463800" y="5778500"/>
          <p14:tracePt t="5530" x="2463800" y="5770563"/>
          <p14:tracePt t="5537" x="2471738" y="5770563"/>
          <p14:tracePt t="5544" x="2471738" y="5761038"/>
          <p14:tracePt t="5561" x="2481263" y="5761038"/>
          <p14:tracePt t="5577" x="2481263" y="5753100"/>
          <p14:tracePt t="5593" x="2489200" y="5745163"/>
          <p14:tracePt t="6104" x="2489200" y="5735638"/>
          <p14:tracePt t="6117" x="2489200" y="5719763"/>
          <p14:tracePt t="6132" x="2489200" y="5710238"/>
          <p14:tracePt t="6149" x="2489200" y="5702300"/>
          <p14:tracePt t="6165" x="2489200" y="5694363"/>
          <p14:tracePt t="6189" x="2489200" y="5684838"/>
          <p14:tracePt t="6196" x="2489200" y="5676900"/>
          <p14:tracePt t="6204" x="2489200" y="5668963"/>
          <p14:tracePt t="6220" x="2489200" y="5659438"/>
          <p14:tracePt t="6228" x="2489200" y="5651500"/>
          <p14:tracePt t="6236" x="2489200" y="5641975"/>
          <p14:tracePt t="6246" x="2489200" y="5634038"/>
          <p14:tracePt t="6260" x="2489200" y="5626100"/>
          <p14:tracePt t="6335" x="2489200" y="5616575"/>
          <p14:tracePt t="6361" x="2489200" y="5608638"/>
          <p14:tracePt t="6885" x="2489200" y="5600700"/>
          <p14:tracePt t="6900" x="2489200" y="5591175"/>
          <p14:tracePt t="6906" x="2489200" y="5583238"/>
          <p14:tracePt t="6955" x="2489200" y="5565775"/>
          <p14:tracePt t="8099" x="2497138" y="5565775"/>
          <p14:tracePt t="8106" x="2506663" y="5557838"/>
          <p14:tracePt t="8114" x="2514600" y="5549900"/>
          <p14:tracePt t="8122" x="2524125" y="5540375"/>
          <p14:tracePt t="8130" x="2532063" y="5532438"/>
          <p14:tracePt t="8138" x="2549525" y="5524500"/>
          <p14:tracePt t="8146" x="2557463" y="5514975"/>
          <p14:tracePt t="8154" x="2574925" y="5507038"/>
          <p14:tracePt t="8162" x="2600325" y="5481638"/>
          <p14:tracePt t="8170" x="2633663" y="5446713"/>
          <p14:tracePt t="8179" x="2659063" y="5438775"/>
          <p14:tracePt t="8186" x="2676525" y="5421313"/>
          <p14:tracePt t="8194" x="2693988" y="5405438"/>
          <p14:tracePt t="8202" x="2709863" y="5370513"/>
          <p14:tracePt t="8211" x="2752725" y="5345113"/>
          <p14:tracePt t="8218" x="2760663" y="5327650"/>
          <p14:tracePt t="8225" x="2778125" y="5311775"/>
          <p14:tracePt t="8234" x="2778125" y="5286375"/>
          <p14:tracePt t="8242" x="2786063" y="5276850"/>
          <p14:tracePt t="8250" x="2786063" y="5268913"/>
          <p14:tracePt t="8260" x="2786063" y="5260975"/>
          <p14:tracePt t="8268" x="2786063" y="5251450"/>
          <p14:tracePt t="8276" x="2786063" y="5243513"/>
          <p14:tracePt t="8301" x="2786063" y="5235575"/>
          <p14:tracePt t="8308" x="2770188" y="5235575"/>
          <p14:tracePt t="8316" x="2727325" y="5226050"/>
          <p14:tracePt t="8324" x="2668588" y="5218113"/>
          <p14:tracePt t="8333" x="2540000" y="5175250"/>
          <p14:tracePt t="8340" x="2463800" y="5175250"/>
          <p14:tracePt t="8348" x="2405063" y="5175250"/>
          <p14:tracePt t="8356" x="2362200" y="5157788"/>
          <p14:tracePt t="8364" x="2327275" y="5157788"/>
          <p14:tracePt t="8373" x="2301875" y="5157788"/>
          <p14:tracePt t="8381" x="2286000" y="5157788"/>
          <p14:tracePt t="8388" x="2260600" y="5157788"/>
          <p14:tracePt t="8396" x="2260600" y="5149850"/>
          <p14:tracePt t="8404" x="2251075" y="5149850"/>
          <p14:tracePt t="8510" x="2276475" y="5149850"/>
          <p14:tracePt t="8518" x="2286000" y="5149850"/>
          <p14:tracePt t="8524" x="2293938" y="5149850"/>
          <p14:tracePt t="8534" x="2311400" y="5149850"/>
          <p14:tracePt t="8540" x="2319338" y="5149850"/>
          <p14:tracePt t="8550" x="2344738" y="5149850"/>
          <p14:tracePt t="8558" x="2379663" y="5149850"/>
          <p14:tracePt t="8566" x="2405063" y="5149850"/>
          <p14:tracePt t="8574" x="2430463" y="5149850"/>
          <p14:tracePt t="8583" x="2446338" y="5149850"/>
          <p14:tracePt t="8590" x="2489200" y="5149850"/>
          <p14:tracePt t="8598" x="2557463" y="5124450"/>
          <p14:tracePt t="8606" x="2651125" y="5116513"/>
          <p14:tracePt t="8614" x="2684463" y="5106988"/>
          <p14:tracePt t="8622" x="2770188" y="5073650"/>
          <p14:tracePt t="8631" x="2854325" y="5048250"/>
          <p14:tracePt t="8638" x="2905125" y="5038725"/>
          <p14:tracePt t="8647" x="2965450" y="5022850"/>
          <p14:tracePt t="8654" x="3016250" y="4987925"/>
          <p14:tracePt t="8663" x="3049588" y="4979988"/>
          <p14:tracePt t="8671" x="3109913" y="4937125"/>
          <p14:tracePt t="8679" x="3178175" y="4894263"/>
          <p14:tracePt t="8686" x="3228975" y="4852988"/>
          <p14:tracePt t="8694" x="3262313" y="4818063"/>
          <p14:tracePt t="8703" x="3330575" y="4775200"/>
          <p14:tracePt t="8710" x="3355975" y="4749800"/>
          <p14:tracePt t="8718" x="3389313" y="4724400"/>
          <p14:tracePt t="8726" x="3424238" y="4673600"/>
          <p14:tracePt t="8734" x="3457575" y="4648200"/>
          <p14:tracePt t="8742" x="3492500" y="4614863"/>
          <p14:tracePt t="8750" x="3525838" y="4579938"/>
          <p14:tracePt t="8758" x="3543300" y="4554538"/>
          <p14:tracePt t="8766" x="3568700" y="4529138"/>
          <p14:tracePt t="8774" x="3594100" y="4503738"/>
          <p14:tracePt t="8782" x="3627438" y="4445000"/>
          <p14:tracePt t="8790" x="3662363" y="4402138"/>
          <p14:tracePt t="8798" x="3695700" y="4341813"/>
          <p14:tracePt t="8806" x="3721100" y="4308475"/>
          <p14:tracePt t="8814" x="3756025" y="4265613"/>
          <p14:tracePt t="8823" x="3797300" y="4206875"/>
          <p14:tracePt t="8833" x="3797300" y="4189413"/>
          <p14:tracePt t="8841" x="3814763" y="4164013"/>
          <p14:tracePt t="8848" x="3832225" y="4130675"/>
          <p14:tracePt t="8856" x="3840163" y="4113213"/>
          <p14:tracePt t="8864" x="3857625" y="4087813"/>
          <p14:tracePt t="8872" x="3873500" y="4062413"/>
          <p14:tracePt t="8881" x="3883025" y="4027488"/>
          <p14:tracePt t="8888" x="3890963" y="3994150"/>
          <p14:tracePt t="8897" x="3890963" y="3976688"/>
          <p14:tracePt t="8904" x="3900488" y="3943350"/>
          <p14:tracePt t="8912" x="3900488" y="3908425"/>
          <p14:tracePt t="8920" x="3900488" y="3883025"/>
          <p14:tracePt t="8928" x="3900488" y="3867150"/>
          <p14:tracePt t="8936" x="3900488" y="3832225"/>
          <p14:tracePt t="8944" x="3900488" y="3798888"/>
          <p14:tracePt t="8953" x="3900488" y="3790950"/>
          <p14:tracePt t="8961" x="3900488" y="3756025"/>
          <p14:tracePt t="8968" x="3890963" y="3730625"/>
          <p14:tracePt t="8976" x="3865563" y="3697288"/>
          <p14:tracePt t="8984" x="3848100" y="3671888"/>
          <p14:tracePt t="8992" x="3822700" y="3629025"/>
          <p14:tracePt t="9001" x="3797300" y="3603625"/>
          <p14:tracePt t="9008" x="3781425" y="3586163"/>
          <p14:tracePt t="9016" x="3746500" y="3543300"/>
          <p14:tracePt t="9024" x="3695700" y="3509963"/>
          <p14:tracePt t="9033" x="3644900" y="3467100"/>
          <p14:tracePt t="9041" x="3619500" y="3433763"/>
          <p14:tracePt t="9049" x="3568700" y="3398838"/>
          <p14:tracePt t="9056" x="3500438" y="3355975"/>
          <p14:tracePt t="9064" x="3441700" y="3305175"/>
          <p14:tracePt t="9072" x="3373438" y="3271838"/>
          <p14:tracePt t="9080" x="3322638" y="3238500"/>
          <p14:tracePt t="9088" x="3244850" y="3203575"/>
          <p14:tracePt t="9097" x="3211513" y="3160713"/>
          <p14:tracePt t="9107" x="3168650" y="3135313"/>
          <p14:tracePt t="9112" x="3135313" y="3109913"/>
          <p14:tracePt t="9122" x="3092450" y="3059113"/>
          <p14:tracePt t="9130" x="3074988" y="3033713"/>
          <p14:tracePt t="9138" x="3059113" y="3008313"/>
          <p14:tracePt t="9146" x="3033713" y="2990850"/>
          <p14:tracePt t="9154" x="3008313" y="2957513"/>
          <p14:tracePt t="9162" x="2990850" y="2932113"/>
          <p14:tracePt t="9170" x="2982913" y="2922588"/>
          <p14:tracePt t="9178" x="2965450" y="2906713"/>
          <p14:tracePt t="9186" x="2955925" y="2889250"/>
          <p14:tracePt t="9194" x="2947988" y="2881313"/>
          <p14:tracePt t="9202" x="2940050" y="2855913"/>
          <p14:tracePt t="9210" x="2930525" y="2838450"/>
          <p14:tracePt t="9218" x="2922588" y="2820988"/>
          <p14:tracePt t="9226" x="2922588" y="2813050"/>
          <p14:tracePt t="9234" x="2914650" y="2813050"/>
          <p14:tracePt t="9432" x="2914650" y="2805113"/>
          <p14:tracePt t="9477" x="2922588" y="2805113"/>
          <p14:tracePt t="10043" x="2914650" y="2805113"/>
          <p14:tracePt t="10050" x="2905125" y="2805113"/>
          <p14:tracePt t="10067" x="2889250" y="2805113"/>
          <p14:tracePt t="10074" x="2879725" y="2805113"/>
          <p14:tracePt t="10082" x="2846388" y="2805113"/>
          <p14:tracePt t="10089" x="2838450" y="2805113"/>
          <p14:tracePt t="10097" x="2828925" y="2795588"/>
          <p14:tracePt t="10117" x="2820988" y="2795588"/>
          <p14:tracePt t="10120" x="2811463" y="2795588"/>
          <p14:tracePt t="10136" x="2803525" y="2795588"/>
          <p14:tracePt t="10261" x="2803525" y="2787650"/>
          <p14:tracePt t="10389" x="2770188" y="2795588"/>
          <p14:tracePt t="10398" x="2752725" y="2795588"/>
          <p14:tracePt t="10403" x="2727325" y="2795588"/>
          <p14:tracePt t="10411" x="2659063" y="2795588"/>
          <p14:tracePt t="10419" x="2633663" y="2795588"/>
          <p14:tracePt t="10426" x="2582863" y="2778125"/>
          <p14:tracePt t="10434" x="2514600" y="2770188"/>
          <p14:tracePt t="10442" x="2438400" y="2762250"/>
          <p14:tracePt t="10450" x="2370138" y="2752725"/>
          <p14:tracePt t="10458" x="2301875" y="2727325"/>
          <p14:tracePt t="10466" x="2260600" y="2719388"/>
          <p14:tracePt t="10474" x="2217738" y="2711450"/>
          <p14:tracePt t="10482" x="2157413" y="2701925"/>
          <p14:tracePt t="10490" x="2124075" y="2693988"/>
          <p14:tracePt t="10498" x="2081213" y="2693988"/>
          <p14:tracePt t="10506" x="2055813" y="2686050"/>
          <p14:tracePt t="10514" x="2038350" y="2686050"/>
          <p14:tracePt t="10522" x="2030413" y="2686050"/>
          <p14:tracePt t="10530" x="2022475" y="2686050"/>
          <p14:tracePt t="10540" x="2012950" y="2686050"/>
          <p14:tracePt t="10590" x="2005013" y="2686050"/>
          <p14:tracePt t="10604" x="1997075" y="2686050"/>
          <p14:tracePt t="10621" x="1987550" y="2686050"/>
          <p14:tracePt t="10637" x="1979613" y="2686050"/>
          <p14:tracePt t="10644" x="1962150" y="2686050"/>
          <p14:tracePt t="10660" x="1954213" y="2686050"/>
          <p14:tracePt t="10668" x="1946275" y="2686050"/>
          <p14:tracePt t="10684" x="1936750" y="2686050"/>
          <p14:tracePt t="10692" x="1928813" y="2686050"/>
          <p14:tracePt t="10700" x="1911350" y="2686050"/>
          <p14:tracePt t="10716" x="1893888" y="2686050"/>
          <p14:tracePt t="10724" x="1868488" y="2693988"/>
          <p14:tracePt t="10732" x="1860550" y="2693988"/>
          <p14:tracePt t="10740" x="1843088" y="2701925"/>
          <p14:tracePt t="10748" x="1817688" y="2701925"/>
          <p14:tracePt t="10764" x="1792288" y="2701925"/>
          <p14:tracePt t="10773" x="1766888" y="2711450"/>
          <p14:tracePt t="10780" x="1749425" y="2711450"/>
          <p14:tracePt t="10789" x="1716088" y="2719388"/>
          <p14:tracePt t="10799" x="1690688" y="2727325"/>
          <p14:tracePt t="10804" x="1657350" y="2727325"/>
          <p14:tracePt t="10814" x="1639888" y="2727325"/>
          <p14:tracePt t="10820" x="1614488" y="2736850"/>
          <p14:tracePt t="10830" x="1597025" y="2744788"/>
          <p14:tracePt t="10838" x="1589088" y="2752725"/>
          <p14:tracePt t="10846" x="1563688" y="2770188"/>
          <p14:tracePt t="10854" x="1546225" y="2778125"/>
          <p14:tracePt t="10863" x="1528763" y="2787650"/>
          <p14:tracePt t="10879" x="1520825" y="2795588"/>
          <p14:tracePt t="10886" x="1512888" y="2805113"/>
          <p14:tracePt t="10902" x="1503363" y="2813050"/>
          <p14:tracePt t="10910" x="1495425" y="2820988"/>
          <p14:tracePt t="10918" x="1477963" y="2838450"/>
          <p14:tracePt t="10926" x="1470025" y="2846388"/>
          <p14:tracePt t="10934" x="1452563" y="2863850"/>
          <p14:tracePt t="10942" x="1444625" y="2881313"/>
          <p14:tracePt t="10950" x="1427163" y="2906713"/>
          <p14:tracePt t="10958" x="1401763" y="2914650"/>
          <p14:tracePt t="10966" x="1376363" y="2957513"/>
          <p14:tracePt t="10973" x="1368425" y="2974975"/>
          <p14:tracePt t="10982" x="1350963" y="3000375"/>
          <p14:tracePt t="10990" x="1333500" y="3041650"/>
          <p14:tracePt t="10998" x="1317625" y="3067050"/>
          <p14:tracePt t="11006" x="1308100" y="3094038"/>
          <p14:tracePt t="11014" x="1282700" y="3119438"/>
          <p14:tracePt t="11022" x="1274763" y="3135313"/>
          <p14:tracePt t="11030" x="1257300" y="3170238"/>
          <p14:tracePt t="11038" x="1249363" y="3186113"/>
          <p14:tracePt t="11046" x="1231900" y="3211513"/>
          <p14:tracePt t="11054" x="1223963" y="3246438"/>
          <p14:tracePt t="11063" x="1214438" y="3263900"/>
          <p14:tracePt t="11071" x="1189038" y="3297238"/>
          <p14:tracePt t="11081" x="1173163" y="3322638"/>
          <p14:tracePt t="11086" x="1173163" y="3348038"/>
          <p14:tracePt t="11096" x="1163638" y="3365500"/>
          <p14:tracePt t="11102" x="1155700" y="3382963"/>
          <p14:tracePt t="11113" x="1147763" y="3408363"/>
          <p14:tracePt t="11121" x="1130300" y="3416300"/>
          <p14:tracePt t="11129" x="1130300" y="3441700"/>
          <p14:tracePt t="11136" x="1120775" y="3459163"/>
          <p14:tracePt t="11144" x="1112838" y="3467100"/>
          <p14:tracePt t="11152" x="1104900" y="3492500"/>
          <p14:tracePt t="11160" x="1095375" y="3509963"/>
          <p14:tracePt t="11168" x="1087438" y="3535363"/>
          <p14:tracePt t="11176" x="1079500" y="3552825"/>
          <p14:tracePt t="11184" x="1069975" y="3578225"/>
          <p14:tracePt t="11192" x="1054100" y="3603625"/>
          <p14:tracePt t="11200" x="1044575" y="3646488"/>
          <p14:tracePt t="11208" x="1044575" y="3662363"/>
          <p14:tracePt t="11216" x="1036638" y="3679825"/>
          <p14:tracePt t="11223" x="1028700" y="3713163"/>
          <p14:tracePt t="11232" x="1019175" y="3730625"/>
          <p14:tracePt t="11240" x="1019175" y="3756025"/>
          <p14:tracePt t="11249" x="1011238" y="3763963"/>
          <p14:tracePt t="11257" x="1003300" y="3790950"/>
          <p14:tracePt t="11264" x="993775" y="3816350"/>
          <p14:tracePt t="11273" x="985838" y="3841750"/>
          <p14:tracePt t="11281" x="985838" y="3857625"/>
          <p14:tracePt t="11288" x="985838" y="3875088"/>
          <p14:tracePt t="11296" x="976313" y="3908425"/>
          <p14:tracePt t="11304" x="976313" y="3917950"/>
          <p14:tracePt t="11313" x="976313" y="3943350"/>
          <p14:tracePt t="11321" x="976313" y="3960813"/>
          <p14:tracePt t="11328" x="968375" y="4002088"/>
          <p14:tracePt t="11336" x="968375" y="4019550"/>
          <p14:tracePt t="11344" x="968375" y="4044950"/>
          <p14:tracePt t="11352" x="968375" y="4062413"/>
          <p14:tracePt t="11360" x="968375" y="4087813"/>
          <p14:tracePt t="11368" x="968375" y="4121150"/>
          <p14:tracePt t="11379" x="968375" y="4146550"/>
          <p14:tracePt t="11384" x="968375" y="4197350"/>
          <p14:tracePt t="11394" x="976313" y="4232275"/>
          <p14:tracePt t="11402" x="976313" y="4265613"/>
          <p14:tracePt t="11410" x="985838" y="4316413"/>
          <p14:tracePt t="11418" x="985838" y="4341813"/>
          <p14:tracePt t="11426" x="993775" y="4376738"/>
          <p14:tracePt t="11434" x="993775" y="4410075"/>
          <p14:tracePt t="11442" x="1019175" y="4452938"/>
          <p14:tracePt t="11450" x="1028700" y="4495800"/>
          <p14:tracePt t="11458" x="1044575" y="4538663"/>
          <p14:tracePt t="11466" x="1054100" y="4554538"/>
          <p14:tracePt t="11474" x="1069975" y="4589463"/>
          <p14:tracePt t="11482" x="1087438" y="4640263"/>
          <p14:tracePt t="11490" x="1104900" y="4673600"/>
          <p14:tracePt t="11499" x="1138238" y="4724400"/>
          <p14:tracePt t="11506" x="1155700" y="4749800"/>
          <p14:tracePt t="11515" x="1173163" y="4784725"/>
          <p14:tracePt t="11523" x="1198563" y="4835525"/>
          <p14:tracePt t="11530" x="1239838" y="4860925"/>
          <p14:tracePt t="11538" x="1249363" y="4878388"/>
          <p14:tracePt t="11546" x="1265238" y="4886325"/>
          <p14:tracePt t="11554" x="1274763" y="4903788"/>
          <p14:tracePt t="11562" x="1290638" y="4911725"/>
          <p14:tracePt t="11570" x="1300163" y="4929188"/>
          <p14:tracePt t="11586" x="1308100" y="4937125"/>
          <p14:tracePt t="11603" x="1325563" y="4937125"/>
          <p14:tracePt t="11619" x="1325563" y="4946650"/>
          <p14:tracePt t="11634" x="1333500" y="4946650"/>
          <p14:tracePt t="11651" x="1343025" y="4946650"/>
          <p14:tracePt t="11669" x="1343025" y="4954588"/>
          <p14:tracePt t="11684" x="1350963" y="4954588"/>
          <p14:tracePt t="11711" x="1358900" y="4962525"/>
          <p14:tracePt t="11728" x="1368425" y="4962525"/>
          <p14:tracePt t="12411" x="1368425" y="4954588"/>
          <p14:tracePt t="12425" x="1368425" y="4937125"/>
          <p14:tracePt t="12432" x="1368425" y="4919663"/>
          <p14:tracePt t="12440" x="1358900" y="4911725"/>
          <p14:tracePt t="12449" x="1350963" y="4903788"/>
          <p14:tracePt t="12456" x="1350963" y="4894263"/>
          <p14:tracePt t="12464" x="1350963" y="4878388"/>
          <p14:tracePt t="12472" x="1343025" y="4860925"/>
          <p14:tracePt t="12481" x="1343025" y="4852988"/>
          <p14:tracePt t="12491" x="1333500" y="4852988"/>
          <p14:tracePt t="12496" x="1333500" y="4827588"/>
          <p14:tracePt t="12506" x="1325563" y="4818063"/>
          <p14:tracePt t="12512" x="1308100" y="4802188"/>
          <p14:tracePt t="12522" x="1308100" y="4784725"/>
          <p14:tracePt t="12528" x="1300163" y="4775200"/>
          <p14:tracePt t="12539" x="1300163" y="4767263"/>
          <p14:tracePt t="12546" x="1300163" y="4749800"/>
          <p14:tracePt t="12563" x="1300163" y="4733925"/>
          <p14:tracePt t="12571" x="1290638" y="4716463"/>
          <p14:tracePt t="12578" x="1282700" y="4699000"/>
          <p14:tracePt t="12586" x="1274763" y="4683125"/>
          <p14:tracePt t="12595" x="1265238" y="4657725"/>
          <p14:tracePt t="12602" x="1257300" y="4648200"/>
          <p14:tracePt t="12611" x="1249363" y="4630738"/>
          <p14:tracePt t="12619" x="1223963" y="4597400"/>
          <p14:tracePt t="12627" x="1214438" y="4579938"/>
          <p14:tracePt t="12634" x="1206500" y="4554538"/>
          <p14:tracePt t="12642" x="1189038" y="4538663"/>
          <p14:tracePt t="12650" x="1181100" y="4521200"/>
          <p14:tracePt t="12658" x="1163638" y="4503738"/>
          <p14:tracePt t="12666" x="1155700" y="4470400"/>
          <p14:tracePt t="12674" x="1147763" y="4452938"/>
          <p14:tracePt t="12690" x="1147763" y="4435475"/>
          <p14:tracePt t="12698" x="1130300" y="4419600"/>
          <p14:tracePt t="12706" x="1120775" y="4410075"/>
          <p14:tracePt t="12714" x="1112838" y="4402138"/>
          <p14:tracePt t="12722" x="1112838" y="4384675"/>
          <p14:tracePt t="12731" x="1112838" y="4368800"/>
          <p14:tracePt t="12738" x="1112838" y="4359275"/>
          <p14:tracePt t="12747" x="1112838" y="4351338"/>
          <p14:tracePt t="12754" x="1104900" y="4325938"/>
          <p14:tracePt t="12762" x="1104900" y="4291013"/>
          <p14:tracePt t="12770" x="1104900" y="4283075"/>
          <p14:tracePt t="12778" x="1095375" y="4257675"/>
          <p14:tracePt t="12786" x="1095375" y="4232275"/>
          <p14:tracePt t="12794" x="1095375" y="4214813"/>
          <p14:tracePt t="12804" x="1095375" y="4197350"/>
          <p14:tracePt t="12813" x="1095375" y="4189413"/>
          <p14:tracePt t="12820" x="1095375" y="4181475"/>
          <p14:tracePt t="12828" x="1095375" y="4164013"/>
          <p14:tracePt t="12836" x="1095375" y="4138613"/>
          <p14:tracePt t="12845" x="1095375" y="4121150"/>
          <p14:tracePt t="12852" x="1104900" y="4105275"/>
          <p14:tracePt t="12860" x="1112838" y="4079875"/>
          <p14:tracePt t="12868" x="1112838" y="4062413"/>
          <p14:tracePt t="12876" x="1120775" y="4011613"/>
          <p14:tracePt t="12894" x="1147763" y="3960813"/>
          <p14:tracePt t="12900" x="1155700" y="3925888"/>
          <p14:tracePt t="12908" x="1163638" y="3900488"/>
          <p14:tracePt t="12916" x="1181100" y="3867150"/>
          <p14:tracePt t="12924" x="1198563" y="3841750"/>
          <p14:tracePt t="12932" x="1206500" y="3824288"/>
          <p14:tracePt t="12940" x="1223963" y="3798888"/>
          <p14:tracePt t="12948" x="1249363" y="3773488"/>
          <p14:tracePt t="12956" x="1265238" y="3748088"/>
          <p14:tracePt t="12964" x="1282700" y="3705225"/>
          <p14:tracePt t="12972" x="1308100" y="3679825"/>
          <p14:tracePt t="12980" x="1325563" y="3646488"/>
          <p14:tracePt t="12988" x="1350963" y="3603625"/>
          <p14:tracePt t="12996" x="1368425" y="3586163"/>
          <p14:tracePt t="13004" x="1384300" y="3552825"/>
          <p14:tracePt t="13012" x="1419225" y="3484563"/>
          <p14:tracePt t="13020" x="1427163" y="3459163"/>
          <p14:tracePt t="13028" x="1452563" y="3441700"/>
          <p14:tracePt t="13036" x="1470025" y="3398838"/>
          <p14:tracePt t="13046" x="1495425" y="3382963"/>
          <p14:tracePt t="13052" x="1512888" y="3355975"/>
          <p14:tracePt t="13060" x="1520825" y="3340100"/>
          <p14:tracePt t="13068" x="1554163" y="3297238"/>
          <p14:tracePt t="13079" x="1579563" y="3279775"/>
          <p14:tracePt t="13084" x="1606550" y="3254375"/>
          <p14:tracePt t="13094" x="1622425" y="3228975"/>
          <p14:tracePt t="13100" x="1647825" y="3211513"/>
          <p14:tracePt t="13111" x="1673225" y="3186113"/>
          <p14:tracePt t="13118" x="1690688" y="3170238"/>
          <p14:tracePt t="13126" x="1716088" y="3152775"/>
          <p14:tracePt t="13134" x="1749425" y="3144838"/>
          <p14:tracePt t="13142" x="1801813" y="3101975"/>
          <p14:tracePt t="13152" x="1835150" y="3084513"/>
          <p14:tracePt t="13158" x="1885950" y="3059113"/>
          <p14:tracePt t="13166" x="1903413" y="3059113"/>
          <p14:tracePt t="13173" x="1928813" y="3041650"/>
          <p14:tracePt t="13182" x="1971675" y="3033713"/>
          <p14:tracePt t="13190" x="2012950" y="3008313"/>
          <p14:tracePt t="13198" x="2038350" y="2990850"/>
          <p14:tracePt t="13206" x="2081213" y="2982913"/>
          <p14:tracePt t="13214" x="2116138" y="2982913"/>
          <p14:tracePt t="13222" x="2149475" y="2974975"/>
          <p14:tracePt t="13230" x="2182813" y="2974975"/>
          <p14:tracePt t="13238" x="2200275" y="2965450"/>
          <p14:tracePt t="13246" x="2225675" y="2965450"/>
          <p14:tracePt t="13254" x="2243138" y="2957513"/>
          <p14:tracePt t="13262" x="2251075" y="2957513"/>
          <p14:tracePt t="13271" x="2260600" y="2949575"/>
          <p14:tracePt t="13279" x="2268538" y="2949575"/>
          <p14:tracePt t="13394" x="2276475" y="2949575"/>
          <p14:tracePt t="13747" x="2286000" y="2949575"/>
          <p14:tracePt t="13755" x="2293938" y="2949575"/>
          <p14:tracePt t="13762" x="2311400" y="2949575"/>
          <p14:tracePt t="13770" x="2344738" y="2949575"/>
          <p14:tracePt t="13778" x="2413000" y="2957513"/>
          <p14:tracePt t="13786" x="2481263" y="2965450"/>
          <p14:tracePt t="13794" x="2778125" y="3059113"/>
          <p14:tracePt t="13802" x="3143250" y="3135313"/>
          <p14:tracePt t="13811" x="3543300" y="3211513"/>
          <p14:tracePt t="13818" x="4103688" y="3314700"/>
          <p14:tracePt t="13826" x="4545013" y="3355975"/>
          <p14:tracePt t="13834" x="5106988" y="3416300"/>
          <p14:tracePt t="13842" x="5573713" y="3459163"/>
          <p14:tracePt t="13850" x="5930900" y="3492500"/>
          <p14:tracePt t="13858" x="6261100" y="3543300"/>
          <p14:tracePt t="13866" x="6618288" y="3560763"/>
          <p14:tracePt t="13874" x="6797675" y="3578225"/>
          <p14:tracePt t="13894" x="7239000" y="3578225"/>
          <p14:tracePt t="13899" x="7467600" y="3578225"/>
          <p14:tracePt t="13906" x="7646988" y="3578225"/>
          <p14:tracePt t="13915" x="7799388" y="3578225"/>
          <p14:tracePt t="13922" x="7885113" y="3578225"/>
          <p14:tracePt t="13932" x="8012113" y="3578225"/>
          <p14:tracePt t="13938" x="8070850" y="3578225"/>
          <p14:tracePt t="13948" x="8088313" y="3578225"/>
          <p14:tracePt t="13954" x="8113713" y="3578225"/>
          <p14:tracePt t="13964" x="8113713" y="3568700"/>
          <p14:tracePt t="13997" x="8113713" y="3560763"/>
          <p14:tracePt t="14021" x="8105775" y="3560763"/>
          <p14:tracePt t="14029" x="8096250" y="3560763"/>
          <p14:tracePt t="14036" x="8080375" y="3552825"/>
          <p14:tracePt t="14044" x="8054975" y="3543300"/>
          <p14:tracePt t="14053" x="7994650" y="3535363"/>
          <p14:tracePt t="14061" x="7951788" y="3527425"/>
          <p14:tracePt t="14068" x="7918450" y="3517900"/>
          <p14:tracePt t="14077" x="7885113" y="3509963"/>
          <p14:tracePt t="14084" x="7875588" y="3509963"/>
          <p14:tracePt t="14092" x="7859713" y="3502025"/>
          <p14:tracePt t="14101" x="7832725" y="3502025"/>
          <p14:tracePt t="14108" x="7807325" y="3492500"/>
          <p14:tracePt t="14116" x="7791450" y="3484563"/>
          <p14:tracePt t="14124" x="7773988" y="3484563"/>
          <p14:tracePt t="14132" x="7748588" y="3484563"/>
          <p14:tracePt t="14140" x="7705725" y="3484563"/>
          <p14:tracePt t="14148" x="7680325" y="3484563"/>
          <p14:tracePt t="14156" x="7637463" y="3509963"/>
          <p14:tracePt t="14164" x="7535863" y="3619500"/>
          <p14:tracePt t="14172" x="7493000" y="3671888"/>
          <p14:tracePt t="14474" x="7510463" y="3646488"/>
          <p14:tracePt t="14480" x="7578725" y="3467100"/>
          <p14:tracePt t="14486" x="7637463" y="3365500"/>
          <p14:tracePt t="14494" x="7672388" y="3246438"/>
          <p14:tracePt t="14502" x="7688263" y="3211513"/>
          <p14:tracePt t="14512" x="7697788" y="3170238"/>
          <p14:tracePt t="14520" x="7697788" y="3135313"/>
          <p14:tracePt t="14528" x="7697788" y="3084513"/>
          <p14:tracePt t="14536" x="7688263" y="3051175"/>
          <p14:tracePt t="14544" x="7680325" y="3033713"/>
          <p14:tracePt t="14553" x="7680325" y="3016250"/>
          <p14:tracePt t="14562" x="7672388" y="3008313"/>
          <p14:tracePt t="14571" x="7662863" y="2974975"/>
          <p14:tracePt t="14576" x="7662863" y="2949575"/>
          <p14:tracePt t="14584" x="7654925" y="2922588"/>
          <p14:tracePt t="14592" x="7646988" y="2914650"/>
          <p14:tracePt t="14601" x="7646988" y="2897188"/>
          <p14:tracePt t="14608" x="7621588" y="2881313"/>
          <p14:tracePt t="14616" x="7604125" y="2846388"/>
          <p14:tracePt t="14624" x="7578725" y="2830513"/>
          <p14:tracePt t="14632" x="7561263" y="2820988"/>
          <p14:tracePt t="14640" x="7527925" y="2787650"/>
          <p14:tracePt t="14648" x="7502525" y="2770188"/>
          <p14:tracePt t="14656" x="7485063" y="2762250"/>
          <p14:tracePt t="14664" x="7477125" y="2744788"/>
          <p14:tracePt t="14672" x="7451725" y="2727325"/>
          <p14:tracePt t="14680" x="7434263" y="2727325"/>
          <p14:tracePt t="14688" x="7434263" y="2719388"/>
          <p14:tracePt t="14705" x="7426325" y="2719388"/>
          <p14:tracePt t="14917" x="7467600" y="2719388"/>
          <p14:tracePt t="14925" x="7527925" y="2719388"/>
          <p14:tracePt t="14933" x="7586663" y="2719388"/>
          <p14:tracePt t="14941" x="7612063" y="2711450"/>
          <p14:tracePt t="14946" x="7629525" y="2711450"/>
          <p14:tracePt t="14971" x="7570788" y="2701925"/>
          <p14:tracePt t="14978" x="7510463" y="2686050"/>
          <p14:tracePt t="14986" x="7459663" y="2651125"/>
          <p14:tracePt t="14994" x="7416800" y="2633663"/>
          <p14:tracePt t="15002" x="7391400" y="2617788"/>
          <p14:tracePt t="15011" x="7348538" y="2592388"/>
          <p14:tracePt t="15018" x="7297738" y="2566988"/>
          <p14:tracePt t="15027" x="7246938" y="2532063"/>
          <p14:tracePt t="15034" x="7188200" y="2516188"/>
          <p14:tracePt t="15042" x="7153275" y="2498725"/>
          <p14:tracePt t="15050" x="7059613" y="2447925"/>
          <p14:tracePt t="15060" x="6967538" y="2405063"/>
          <p14:tracePt t="15066" x="6754813" y="2336800"/>
          <p14:tracePt t="15078" x="6653213" y="2303463"/>
          <p14:tracePt t="15082" x="6567488" y="2252663"/>
          <p14:tracePt t="15093" x="6415088" y="2209800"/>
          <p14:tracePt t="15100" x="6354763" y="2184400"/>
          <p14:tracePt t="15108" x="6270625" y="2166938"/>
          <p14:tracePt t="15116" x="6167438" y="2116138"/>
          <p14:tracePt t="15124" x="6134100" y="2098675"/>
          <p14:tracePt t="15132" x="6108700" y="2090738"/>
          <p14:tracePt t="15140" x="6083300" y="2082800"/>
          <p14:tracePt t="15148" x="6057900" y="2065338"/>
          <p14:tracePt t="15156" x="6032500" y="2055813"/>
          <p14:tracePt t="15164" x="5989638" y="2047875"/>
          <p14:tracePt t="15172" x="5972175" y="2030413"/>
          <p14:tracePt t="15180" x="5946775" y="2022475"/>
          <p14:tracePt t="15188" x="5930900" y="2022475"/>
          <p14:tracePt t="15196" x="5921375" y="2022475"/>
          <p14:tracePt t="15204" x="5905500" y="2022475"/>
          <p14:tracePt t="15221" x="5895975" y="2022475"/>
          <p14:tracePt t="15245" x="5888038" y="2022475"/>
          <p14:tracePt t="15253" x="5880100" y="2022475"/>
          <p14:tracePt t="15277" x="5870575" y="2022475"/>
          <p14:tracePt t="15293" x="5870575" y="2030413"/>
          <p14:tracePt t="15301" x="5862638" y="2055813"/>
          <p14:tracePt t="15309" x="5862638" y="2082800"/>
          <p14:tracePt t="15316" x="5853113" y="2108200"/>
          <p14:tracePt t="15323" x="5853113" y="2159000"/>
          <p14:tracePt t="15332" x="5845175" y="2200275"/>
          <p14:tracePt t="15340" x="5845175" y="2260600"/>
          <p14:tracePt t="15348" x="5845175" y="2303463"/>
          <p14:tracePt t="15359" x="5845175" y="2328863"/>
          <p14:tracePt t="15366" x="5853113" y="2362200"/>
          <p14:tracePt t="15374" x="5853113" y="2379663"/>
          <p14:tracePt t="15383" x="5870575" y="2405063"/>
          <p14:tracePt t="15390" x="5888038" y="2422525"/>
          <p14:tracePt t="15398" x="5921375" y="2447925"/>
          <p14:tracePt t="15406" x="5938838" y="2463800"/>
          <p14:tracePt t="15414" x="5964238" y="2463800"/>
          <p14:tracePt t="15422" x="5972175" y="2473325"/>
          <p14:tracePt t="15430" x="5989638" y="2473325"/>
          <p14:tracePt t="15438" x="5997575" y="2473325"/>
          <p14:tracePt t="15446" x="6007100" y="2473325"/>
          <p14:tracePt t="15454" x="6015038" y="2473325"/>
          <p14:tracePt t="15470" x="6024563" y="2473325"/>
          <p14:tracePt t="15494" x="6024563" y="2463800"/>
          <p14:tracePt t="15502" x="6015038" y="2455863"/>
          <p14:tracePt t="15510" x="5997575" y="2455863"/>
          <p14:tracePt t="15518" x="5972175" y="2455863"/>
          <p14:tracePt t="15526" x="5930900" y="2455863"/>
          <p14:tracePt t="15534" x="5845175" y="2455863"/>
          <p14:tracePt t="15542" x="5761038" y="2455863"/>
          <p14:tracePt t="15550" x="5700713" y="2455863"/>
          <p14:tracePt t="15558" x="5607050" y="2455863"/>
          <p14:tracePt t="15566" x="5530850" y="2455863"/>
          <p14:tracePt t="15574" x="5429250" y="2455863"/>
          <p14:tracePt t="15582" x="5368925" y="2463800"/>
          <p14:tracePt t="15590" x="5360988" y="2481263"/>
          <p14:tracePt t="15606" x="5360988" y="2489200"/>
          <p14:tracePt t="15614" x="5360988" y="2506663"/>
          <p14:tracePt t="15625" x="5360988" y="2549525"/>
          <p14:tracePt t="15630" x="5378450" y="2582863"/>
          <p14:tracePt t="15641" x="5403850" y="2600325"/>
          <p14:tracePt t="15646" x="5421313" y="2625725"/>
          <p14:tracePt t="15656" x="5472113" y="2668588"/>
          <p14:tracePt t="15664" x="5538788" y="2686050"/>
          <p14:tracePt t="15672" x="5599113" y="2693988"/>
          <p14:tracePt t="15680" x="5667375" y="2711450"/>
          <p14:tracePt t="15688" x="5768975" y="2719388"/>
          <p14:tracePt t="15696" x="5880100" y="2719388"/>
          <p14:tracePt t="15704" x="6057900" y="2719388"/>
          <p14:tracePt t="15712" x="6151563" y="2719388"/>
          <p14:tracePt t="15720" x="6296025" y="2701925"/>
          <p14:tracePt t="15729" x="6440488" y="2668588"/>
          <p14:tracePt t="15736" x="6516688" y="2625725"/>
          <p14:tracePt t="15744" x="6542088" y="2608263"/>
          <p14:tracePt t="15752" x="6559550" y="2592388"/>
          <p14:tracePt t="15760" x="6559550" y="2566988"/>
          <p14:tracePt t="15768" x="6559550" y="2524125"/>
          <p14:tracePt t="15776" x="6516688" y="2489200"/>
          <p14:tracePt t="15784" x="6364288" y="2430463"/>
          <p14:tracePt t="15792" x="6261100" y="2379663"/>
          <p14:tracePt t="15800" x="6015038" y="2336800"/>
          <p14:tracePt t="15808" x="5913438" y="2328863"/>
          <p14:tracePt t="15816" x="5776913" y="2328863"/>
          <p14:tracePt t="15824" x="5692775" y="2328863"/>
          <p14:tracePt t="15832" x="5632450" y="2328863"/>
          <p14:tracePt t="15840" x="5599113" y="2336800"/>
          <p14:tracePt t="15848" x="5556250" y="2354263"/>
          <p14:tracePt t="15856" x="5530850" y="2387600"/>
          <p14:tracePt t="15864" x="5522913" y="2413000"/>
          <p14:tracePt t="15872" x="5522913" y="2447925"/>
          <p14:tracePt t="15880" x="5522913" y="2498725"/>
          <p14:tracePt t="15892" x="5548313" y="2557463"/>
          <p14:tracePt t="15897" x="5573713" y="2582863"/>
          <p14:tracePt t="15904" x="5624513" y="2633663"/>
          <p14:tracePt t="15912" x="5675313" y="2676525"/>
          <p14:tracePt t="15922" x="5735638" y="2711450"/>
          <p14:tracePt t="15928" x="5870575" y="2762250"/>
          <p14:tracePt t="15938" x="5981700" y="2778125"/>
          <p14:tracePt t="15946" x="6057900" y="2778125"/>
          <p14:tracePt t="15954" x="6210300" y="2778125"/>
          <p14:tracePt t="15963" x="6346825" y="2778125"/>
          <p14:tracePt t="15970" x="6473825" y="2778125"/>
          <p14:tracePt t="15978" x="6550025" y="2752725"/>
          <p14:tracePt t="15986" x="6575425" y="2744788"/>
          <p14:tracePt t="15994" x="6600825" y="2711450"/>
          <p14:tracePt t="16002" x="6618288" y="2693988"/>
          <p14:tracePt t="16010" x="6618288" y="2660650"/>
          <p14:tracePt t="16018" x="6618288" y="2617788"/>
          <p14:tracePt t="16026" x="6618288" y="2592388"/>
          <p14:tracePt t="16034" x="6600825" y="2566988"/>
          <p14:tracePt t="16042" x="6584950" y="2557463"/>
          <p14:tracePt t="16050" x="6567488" y="2557463"/>
          <p14:tracePt t="16058" x="6516688" y="2532063"/>
          <p14:tracePt t="16066" x="6491288" y="2524125"/>
          <p14:tracePt t="16074" x="6415088" y="2524125"/>
          <p14:tracePt t="16082" x="6354763" y="2524125"/>
          <p14:tracePt t="16090" x="6286500" y="2524125"/>
          <p14:tracePt t="16098" x="6210300" y="2574925"/>
          <p14:tracePt t="16106" x="6159500" y="2608263"/>
          <p14:tracePt t="16114" x="6134100" y="2625725"/>
          <p14:tracePt t="16122" x="6116638" y="2693988"/>
          <p14:tracePt t="16130" x="6100763" y="2762250"/>
          <p14:tracePt t="16138" x="6091238" y="2838450"/>
          <p14:tracePt t="16146" x="6091238" y="2871788"/>
          <p14:tracePt t="16154" x="6091238" y="2914650"/>
          <p14:tracePt t="16162" x="6100763" y="2932113"/>
          <p14:tracePt t="16170" x="6126163" y="2957513"/>
          <p14:tracePt t="16178" x="6159500" y="2974975"/>
          <p14:tracePt t="16186" x="6219825" y="3008313"/>
          <p14:tracePt t="16194" x="6270625" y="3008313"/>
          <p14:tracePt t="16202" x="6397625" y="3016250"/>
          <p14:tracePt t="16213" x="6534150" y="3016250"/>
          <p14:tracePt t="16218" x="6813550" y="3016250"/>
          <p14:tracePt t="16228" x="6992938" y="2957513"/>
          <p14:tracePt t="16236" x="7077075" y="2940050"/>
          <p14:tracePt t="16244" x="7213600" y="2897188"/>
          <p14:tracePt t="16252" x="7315200" y="2820988"/>
          <p14:tracePt t="16260" x="7383463" y="2778125"/>
          <p14:tracePt t="16268" x="7400925" y="2719388"/>
          <p14:tracePt t="16276" x="7400925" y="2693988"/>
          <p14:tracePt t="16284" x="7400925" y="2643188"/>
          <p14:tracePt t="16293" x="7391400" y="2566988"/>
          <p14:tracePt t="16300" x="7332663" y="2516188"/>
          <p14:tracePt t="16308" x="7256463" y="2430463"/>
          <p14:tracePt t="16316" x="7170738" y="2413000"/>
          <p14:tracePt t="16324" x="7094538" y="2397125"/>
          <p14:tracePt t="16333" x="7034213" y="2387600"/>
          <p14:tracePt t="16341" x="6967538" y="2387600"/>
          <p14:tracePt t="16348" x="6889750" y="2387600"/>
          <p14:tracePt t="16356" x="6813550" y="2405063"/>
          <p14:tracePt t="16364" x="6770688" y="2430463"/>
          <p14:tracePt t="16372" x="6686550" y="2489200"/>
          <p14:tracePt t="16380" x="6653213" y="2541588"/>
          <p14:tracePt t="16388" x="6618288" y="2617788"/>
          <p14:tracePt t="16396" x="6584950" y="2701925"/>
          <p14:tracePt t="16404" x="6559550" y="2805113"/>
          <p14:tracePt t="16413" x="6559550" y="2846388"/>
          <p14:tracePt t="16420" x="6559550" y="2922588"/>
          <p14:tracePt t="16428" x="6559550" y="2990850"/>
          <p14:tracePt t="16436" x="6575425" y="3025775"/>
          <p14:tracePt t="16444" x="6610350" y="3067050"/>
          <p14:tracePt t="16452" x="6643688" y="3119438"/>
          <p14:tracePt t="16460" x="6669088" y="3135313"/>
          <p14:tracePt t="16468" x="6704013" y="3144838"/>
          <p14:tracePt t="16478" x="6737350" y="3152775"/>
          <p14:tracePt t="16483" x="6770688" y="3152775"/>
          <p14:tracePt t="16494" x="6797675" y="3152775"/>
          <p14:tracePt t="16500" x="6831013" y="3152775"/>
          <p14:tracePt t="16510" x="6848475" y="3152775"/>
          <p14:tracePt t="16516" x="6864350" y="3152775"/>
          <p14:tracePt t="16526" x="6864350" y="3127375"/>
          <p14:tracePt t="16534" x="6864350" y="3094038"/>
          <p14:tracePt t="16543" x="6864350" y="3067050"/>
          <p14:tracePt t="16551" x="6864350" y="3025775"/>
          <p14:tracePt t="16559" x="6856413" y="2982913"/>
          <p14:tracePt t="16566" x="6823075" y="2965450"/>
          <p14:tracePt t="16574" x="6797675" y="2949575"/>
          <p14:tracePt t="16582" x="6737350" y="2940050"/>
          <p14:tracePt t="16590" x="6661150" y="2932113"/>
          <p14:tracePt t="16598" x="6516688" y="2922588"/>
          <p14:tracePt t="16606" x="6380163" y="2922588"/>
          <p14:tracePt t="16614" x="6303963" y="2922588"/>
          <p14:tracePt t="16622" x="6065838" y="2922588"/>
          <p14:tracePt t="16630" x="5981700" y="2949575"/>
          <p14:tracePt t="16638" x="5853113" y="2982913"/>
          <p14:tracePt t="16646" x="5776913" y="3016250"/>
          <p14:tracePt t="16654" x="5735638" y="3059113"/>
          <p14:tracePt t="16662" x="5735638" y="3067050"/>
          <p14:tracePt t="16670" x="5735638" y="3084513"/>
          <p14:tracePt t="16679" x="5735638" y="3101975"/>
          <p14:tracePt t="16686" x="5735638" y="3127375"/>
          <p14:tracePt t="16694" x="5768975" y="3152775"/>
          <p14:tracePt t="16702" x="5845175" y="3186113"/>
          <p14:tracePt t="16710" x="5913438" y="3221038"/>
          <p14:tracePt t="16718" x="5997575" y="3254375"/>
          <p14:tracePt t="16726" x="6176963" y="3279775"/>
          <p14:tracePt t="16734" x="6296025" y="3279775"/>
          <p14:tracePt t="16742" x="6389688" y="3279775"/>
          <p14:tracePt t="16750" x="6542088" y="3279775"/>
          <p14:tracePt t="16760" x="6678613" y="3238500"/>
          <p14:tracePt t="16766" x="6711950" y="3228975"/>
          <p14:tracePt t="16776" x="6797675" y="3170238"/>
          <p14:tracePt t="16782" x="6831013" y="3109913"/>
          <p14:tracePt t="16792" x="6864350" y="3033713"/>
          <p14:tracePt t="16800" x="6889750" y="2932113"/>
          <p14:tracePt t="16808" x="6889750" y="2846388"/>
          <p14:tracePt t="16816" x="6881813" y="2693988"/>
          <p14:tracePt t="16824" x="6848475" y="2592388"/>
          <p14:tracePt t="16832" x="6788150" y="2498725"/>
          <p14:tracePt t="16840" x="6737350" y="2455863"/>
          <p14:tracePt t="16848" x="6686550" y="2405063"/>
          <p14:tracePt t="16856" x="6653213" y="2397125"/>
          <p14:tracePt t="16864" x="6584950" y="2387600"/>
          <p14:tracePt t="16872" x="6542088" y="2387600"/>
          <p14:tracePt t="16880" x="6456363" y="2387600"/>
          <p14:tracePt t="16892" x="6397625" y="2387600"/>
          <p14:tracePt t="16896" x="6346825" y="2387600"/>
          <p14:tracePt t="16903" x="6311900" y="2413000"/>
          <p14:tracePt t="16912" x="6278563" y="2447925"/>
          <p14:tracePt t="16920" x="6261100" y="2463800"/>
          <p14:tracePt t="16929" x="6261100" y="2489200"/>
          <p14:tracePt t="16936" x="6253163" y="2524125"/>
          <p14:tracePt t="16944" x="6245225" y="2582863"/>
          <p14:tracePt t="16952" x="6245225" y="2625725"/>
          <p14:tracePt t="16960" x="6245225" y="2660650"/>
          <p14:tracePt t="16968" x="6245225" y="2686050"/>
          <p14:tracePt t="16976" x="6253163" y="2711450"/>
          <p14:tracePt t="16984" x="6278563" y="2744788"/>
          <p14:tracePt t="16992" x="6303963" y="2770188"/>
          <p14:tracePt t="17001" x="6329363" y="2778125"/>
          <p14:tracePt t="17009" x="6380163" y="2795588"/>
          <p14:tracePt t="17016" x="6465888" y="2820988"/>
          <p14:tracePt t="17024" x="6584950" y="2820988"/>
          <p14:tracePt t="17033" x="6694488" y="2830513"/>
          <p14:tracePt t="17040" x="6780213" y="2830513"/>
          <p14:tracePt t="17048" x="6924675" y="2830513"/>
          <p14:tracePt t="17056" x="6975475" y="2830513"/>
          <p14:tracePt t="17066" x="7034213" y="2830513"/>
          <p14:tracePt t="17072" x="7069138" y="2830513"/>
          <p14:tracePt t="17082" x="7094538" y="2830513"/>
          <p14:tracePt t="17163" x="7094538" y="2820988"/>
          <p14:tracePt t="17180" x="7085013" y="2820988"/>
          <p14:tracePt t="17195" x="7085013" y="2813050"/>
          <p14:tracePt t="17202" x="7077075" y="2813050"/>
          <p14:tracePt t="17226" x="7059613" y="2813050"/>
          <p14:tracePt t="17235" x="7059613" y="2805113"/>
          <p14:tracePt t="17556" x="7069138" y="2795588"/>
          <p14:tracePt t="17564" x="7102475" y="2762250"/>
          <p14:tracePt t="17572" x="7153275" y="2744788"/>
          <p14:tracePt t="17580" x="7188200" y="2727325"/>
          <p14:tracePt t="17588" x="7213600" y="2719388"/>
          <p14:tracePt t="17596" x="7213600" y="2711450"/>
          <p14:tracePt t="17654" x="7170738" y="2711450"/>
          <p14:tracePt t="17660" x="7127875" y="2701925"/>
          <p14:tracePt t="17671" x="7077075" y="2693988"/>
          <p14:tracePt t="17678" x="7043738" y="2693988"/>
          <p14:tracePt t="17686" x="7000875" y="2686050"/>
          <p14:tracePt t="17695" x="6942138" y="2686050"/>
          <p14:tracePt t="17702" x="6873875" y="2686050"/>
          <p14:tracePt t="17710" x="6788150" y="2686050"/>
          <p14:tracePt t="17718" x="6686550" y="2686050"/>
          <p14:tracePt t="17726" x="6575425" y="2686050"/>
          <p14:tracePt t="17734" x="6516688" y="2686050"/>
          <p14:tracePt t="17742" x="6456363" y="2693988"/>
          <p14:tracePt t="17750" x="6423025" y="2693988"/>
          <p14:tracePt t="17758" x="6389688" y="2711450"/>
          <p14:tracePt t="17766" x="6389688" y="2719388"/>
          <p14:tracePt t="17774" x="6389688" y="2736850"/>
          <p14:tracePt t="17783" x="6389688" y="2744788"/>
          <p14:tracePt t="17790" x="6389688" y="2762250"/>
          <p14:tracePt t="17798" x="6389688" y="2770188"/>
          <p14:tracePt t="17806" x="6397625" y="2795588"/>
          <p14:tracePt t="17814" x="6405563" y="2820988"/>
          <p14:tracePt t="17822" x="6440488" y="2855913"/>
          <p14:tracePt t="17830" x="6473825" y="2881313"/>
          <p14:tracePt t="17838" x="6508750" y="2914650"/>
          <p14:tracePt t="17846" x="6567488" y="2932113"/>
          <p14:tracePt t="17854" x="6618288" y="2949575"/>
          <p14:tracePt t="17862" x="6704013" y="2974975"/>
          <p14:tracePt t="17870" x="6780213" y="2974975"/>
          <p14:tracePt t="17878" x="6848475" y="2974975"/>
          <p14:tracePt t="17892" x="6992938" y="2974975"/>
          <p14:tracePt t="17894" x="7077075" y="2974975"/>
          <p14:tracePt t="17904" x="7153275" y="2949575"/>
          <p14:tracePt t="17910" x="7221538" y="2932113"/>
          <p14:tracePt t="17920" x="7246938" y="2914650"/>
          <p14:tracePt t="17926" x="7256463" y="2897188"/>
          <p14:tracePt t="17936" x="7256463" y="2881313"/>
          <p14:tracePt t="17944" x="7256463" y="2838450"/>
          <p14:tracePt t="17952" x="7239000" y="2813050"/>
          <p14:tracePt t="17960" x="7204075" y="2787650"/>
          <p14:tracePt t="17968" x="7127875" y="2719388"/>
          <p14:tracePt t="17976" x="7034213" y="2676525"/>
          <p14:tracePt t="17984" x="6932613" y="2651125"/>
          <p14:tracePt t="17992" x="6848475" y="2633663"/>
          <p14:tracePt t="18000" x="6729413" y="2633663"/>
          <p14:tracePt t="18008" x="6618288" y="2633663"/>
          <p14:tracePt t="18016" x="6559550" y="2633663"/>
          <p14:tracePt t="18024" x="6423025" y="2633663"/>
          <p14:tracePt t="18032" x="6278563" y="2660650"/>
          <p14:tracePt t="18040" x="6202363" y="2676525"/>
          <p14:tracePt t="18048" x="6126163" y="2727325"/>
          <p14:tracePt t="18056" x="6091238" y="2762250"/>
          <p14:tracePt t="18064" x="6065838" y="2787650"/>
          <p14:tracePt t="18072" x="6049963" y="2820988"/>
          <p14:tracePt t="18080" x="6040438" y="2855913"/>
          <p14:tracePt t="18088" x="6040438" y="2881313"/>
          <p14:tracePt t="18096" x="6040438" y="2897188"/>
          <p14:tracePt t="18103" x="6040438" y="2914650"/>
          <p14:tracePt t="18112" x="6040438" y="2949575"/>
          <p14:tracePt t="18120" x="6049963" y="2957513"/>
          <p14:tracePt t="18128" x="6065838" y="2957513"/>
          <p14:tracePt t="18136" x="6091238" y="2965450"/>
          <p14:tracePt t="18144" x="6126163" y="2974975"/>
          <p14:tracePt t="18152" x="6151563" y="2982913"/>
          <p14:tracePt t="18161" x="6202363" y="2990850"/>
          <p14:tracePt t="18168" x="6329363" y="2990850"/>
          <p14:tracePt t="18176" x="6397625" y="2990850"/>
          <p14:tracePt t="18184" x="6550025" y="2990850"/>
          <p14:tracePt t="18192" x="6678613" y="2990850"/>
          <p14:tracePt t="18203" x="6780213" y="2990850"/>
          <p14:tracePt t="18211" x="7018338" y="2990850"/>
          <p14:tracePt t="18218" x="7119938" y="2974975"/>
          <p14:tracePt t="18226" x="7272338" y="2974975"/>
          <p14:tracePt t="18234" x="7400925" y="2974975"/>
          <p14:tracePt t="18242" x="7570788" y="2974975"/>
          <p14:tracePt t="18250" x="7697788" y="2965450"/>
          <p14:tracePt t="18258" x="7773988" y="2965450"/>
          <p14:tracePt t="18266" x="7859713" y="2965450"/>
          <p14:tracePt t="18274" x="7875588" y="2965450"/>
          <p14:tracePt t="18283" x="7893050" y="2965450"/>
          <p14:tracePt t="18347" x="7885113" y="2965450"/>
          <p14:tracePt t="18354" x="7867650" y="2965450"/>
          <p14:tracePt t="18362" x="7832725" y="2965450"/>
          <p14:tracePt t="18370" x="7756525" y="2965450"/>
          <p14:tracePt t="18378" x="7646988" y="2990850"/>
          <p14:tracePt t="18386" x="7570788" y="3000375"/>
          <p14:tracePt t="18394" x="7442200" y="3000375"/>
          <p14:tracePt t="18402" x="7289800" y="3000375"/>
          <p14:tracePt t="18411" x="7178675" y="3000375"/>
          <p14:tracePt t="18418" x="7018338" y="3000375"/>
          <p14:tracePt t="18426" x="6932613" y="3000375"/>
          <p14:tracePt t="18434" x="6813550" y="3000375"/>
          <p14:tracePt t="18442" x="6754813" y="3000375"/>
          <p14:tracePt t="18450" x="6719888" y="3000375"/>
          <p14:tracePt t="18460" x="6704013" y="3000375"/>
          <p14:tracePt t="18510" x="6711950" y="3000375"/>
          <p14:tracePt t="18518" x="6754813" y="3000375"/>
          <p14:tracePt t="18524" x="6831013" y="3000375"/>
          <p14:tracePt t="18532" x="6924675" y="3000375"/>
          <p14:tracePt t="18541" x="7008813" y="3000375"/>
          <p14:tracePt t="18548" x="7188200" y="3016250"/>
          <p14:tracePt t="18556" x="7315200" y="3016250"/>
          <p14:tracePt t="18564" x="7467600" y="3016250"/>
          <p14:tracePt t="18572" x="7612063" y="3016250"/>
          <p14:tracePt t="18580" x="7662863" y="3016250"/>
          <p14:tracePt t="18588" x="7791450" y="3016250"/>
          <p14:tracePt t="18596" x="7850188" y="3016250"/>
          <p14:tracePt t="18604" x="7875588" y="3025775"/>
          <p14:tracePt t="18612" x="7900988" y="3025775"/>
          <p14:tracePt t="18903" x="7918450" y="3025775"/>
          <p14:tracePt t="18919" x="7926388" y="3025775"/>
          <p14:tracePt t="18943" x="7935913" y="3025775"/>
          <p14:tracePt t="19828" x="7926388" y="3025775"/>
          <p14:tracePt t="19836" x="7910513" y="3033713"/>
          <p14:tracePt t="19844" x="7893050" y="3033713"/>
          <p14:tracePt t="19852" x="7875588" y="3041650"/>
          <p14:tracePt t="19860" x="7859713" y="3041650"/>
          <p14:tracePt t="19868" x="7832725" y="3041650"/>
          <p14:tracePt t="19876" x="7781925" y="3041650"/>
          <p14:tracePt t="19891" x="7697788" y="3041650"/>
          <p14:tracePt t="19892" x="7621588" y="3041650"/>
          <p14:tracePt t="19900" x="7561263" y="3041650"/>
          <p14:tracePt t="19908" x="7477125" y="3033713"/>
          <p14:tracePt t="19918" x="7400925" y="3025775"/>
          <p14:tracePt t="19926" x="7348538" y="3025775"/>
          <p14:tracePt t="19934" x="7272338" y="3008313"/>
          <p14:tracePt t="19942" x="7196138" y="3000375"/>
          <p14:tracePt t="19950" x="7153275" y="3000375"/>
          <p14:tracePt t="19958" x="7069138" y="3000375"/>
          <p14:tracePt t="19966" x="7008813" y="2990850"/>
          <p14:tracePt t="19974" x="6950075" y="2990850"/>
          <p14:tracePt t="19982" x="6899275" y="2990850"/>
          <p14:tracePt t="19990" x="6797675" y="2990850"/>
          <p14:tracePt t="19998" x="6762750" y="2990850"/>
          <p14:tracePt t="20007" x="6719888" y="2990850"/>
          <p14:tracePt t="20014" x="6704013" y="2990850"/>
          <p14:tracePt t="20023" x="6669088" y="2990850"/>
          <p14:tracePt t="20031" x="6661150" y="2990850"/>
          <p14:tracePt t="20038" x="6653213" y="2990850"/>
          <p14:tracePt t="20095" x="6653213" y="3000375"/>
          <p14:tracePt t="20127" x="6635750" y="3000375"/>
          <p14:tracePt t="20143" x="6626225" y="3025775"/>
          <p14:tracePt t="20151" x="6618288" y="3041650"/>
          <p14:tracePt t="20158" x="6600825" y="3059113"/>
          <p14:tracePt t="20166" x="6559550" y="3101975"/>
          <p14:tracePt t="20174" x="6542088" y="3119438"/>
          <p14:tracePt t="20182" x="6508750" y="3160713"/>
          <p14:tracePt t="20190" x="6483350" y="3186113"/>
          <p14:tracePt t="20201" x="6465888" y="3211513"/>
          <p14:tracePt t="20209" x="6440488" y="3228975"/>
          <p14:tracePt t="20216" x="6430963" y="3246438"/>
          <p14:tracePt t="20224" x="6423025" y="3254375"/>
          <p14:tracePt t="20232" x="6415088" y="3254375"/>
          <p14:tracePt t="20240" x="6415088" y="3263900"/>
          <p14:tracePt t="20297" x="6415088" y="3271838"/>
          <p14:tracePt t="20313" x="6415088" y="3279775"/>
          <p14:tracePt t="20332" x="6405563" y="3279775"/>
          <p14:tracePt t="20361" x="6405563" y="3289300"/>
          <p14:tracePt t="20377" x="6405563" y="3297238"/>
          <p14:tracePt t="20384" x="6405563" y="3305175"/>
          <p14:tracePt t="20400" x="6405563" y="3314700"/>
          <p14:tracePt t="20417" x="6405563" y="3322638"/>
          <p14:tracePt t="20440" x="6415088" y="3330575"/>
          <p14:tracePt t="20450" x="6440488" y="3330575"/>
          <p14:tracePt t="20456" x="6448425" y="3330575"/>
          <p14:tracePt t="20464" x="6456363" y="3330575"/>
          <p14:tracePt t="20476" x="6465888" y="3330575"/>
          <p14:tracePt t="20482" x="6473825" y="3330575"/>
          <p14:tracePt t="20490" x="6483350" y="3330575"/>
          <p14:tracePt t="20509" x="6499225" y="3330575"/>
          <p14:tracePt t="20516" x="6524625" y="3330575"/>
          <p14:tracePt t="20531" x="6524625" y="3340100"/>
          <p14:tracePt t="20556" x="6534150" y="3340100"/>
          <p14:tracePt t="20717" x="6516688" y="3340100"/>
          <p14:tracePt t="20725" x="6499225" y="3340100"/>
          <p14:tracePt t="20732" x="6491288" y="3340100"/>
          <p14:tracePt t="20741" x="6465888" y="3340100"/>
          <p14:tracePt t="20751" x="6440488" y="3340100"/>
          <p14:tracePt t="20757" x="6423025" y="3330575"/>
          <p14:tracePt t="20766" x="6397625" y="3322638"/>
          <p14:tracePt t="20776" x="6380163" y="3322638"/>
          <p14:tracePt t="20780" x="6372225" y="3322638"/>
          <p14:tracePt t="20796" x="6364288" y="3322638"/>
          <p14:tracePt t="20804" x="6354763" y="3322638"/>
          <p14:tracePt t="20820" x="6354763" y="3314700"/>
          <p14:tracePt t="20828" x="6346825" y="3314700"/>
          <p14:tracePt t="20836" x="6338888" y="3297238"/>
          <p14:tracePt t="20844" x="6321425" y="3289300"/>
          <p14:tracePt t="20853" x="6311900" y="3289300"/>
          <p14:tracePt t="20860" x="6278563" y="3271838"/>
          <p14:tracePt t="20868" x="6253163" y="3271838"/>
          <p14:tracePt t="20876" x="6227763" y="3263900"/>
          <p14:tracePt t="20884" x="6210300" y="3254375"/>
          <p14:tracePt t="20892" x="6184900" y="3254375"/>
          <p14:tracePt t="20900" x="6167438" y="3254375"/>
          <p14:tracePt t="20908" x="6134100" y="3246438"/>
          <p14:tracePt t="20916" x="6116638" y="3246438"/>
          <p14:tracePt t="20924" x="6100763" y="3238500"/>
          <p14:tracePt t="20933" x="6083300" y="3238500"/>
          <p14:tracePt t="20940" x="6065838" y="3238500"/>
          <p14:tracePt t="20948" x="6040438" y="3228975"/>
          <p14:tracePt t="20956" x="6024563" y="3228975"/>
          <p14:tracePt t="20964" x="6015038" y="3228975"/>
          <p14:tracePt t="20973" x="5989638" y="3221038"/>
          <p14:tracePt t="20980" x="5964238" y="3221038"/>
          <p14:tracePt t="20988" x="5946775" y="3221038"/>
          <p14:tracePt t="20996" x="5913438" y="3203575"/>
          <p14:tracePt t="21004" x="5880100" y="3195638"/>
          <p14:tracePt t="21012" x="5845175" y="3186113"/>
          <p14:tracePt t="21020" x="5811838" y="3186113"/>
          <p14:tracePt t="21028" x="5776913" y="3178175"/>
          <p14:tracePt t="21039" x="5761038" y="3170238"/>
          <p14:tracePt t="21044" x="5726113" y="3160713"/>
          <p14:tracePt t="21054" x="5700713" y="3144838"/>
          <p14:tracePt t="21062" x="5657850" y="3135313"/>
          <p14:tracePt t="21070" x="5624513" y="3119438"/>
          <p14:tracePt t="21078" x="5573713" y="3109913"/>
          <p14:tracePt t="21086" x="5538788" y="3094038"/>
          <p14:tracePt t="21094" x="5513388" y="3076575"/>
          <p14:tracePt t="21102" x="5505450" y="3067050"/>
          <p14:tracePt t="21110" x="5472113" y="3059113"/>
          <p14:tracePt t="21118" x="5454650" y="3051175"/>
          <p14:tracePt t="21126" x="5437188" y="3041650"/>
          <p14:tracePt t="21134" x="5421313" y="3033713"/>
          <p14:tracePt t="21142" x="5403850" y="3000375"/>
          <p14:tracePt t="21150" x="5360988" y="2982913"/>
          <p14:tracePt t="21158" x="5353050" y="2965450"/>
          <p14:tracePt t="21166" x="5335588" y="2949575"/>
          <p14:tracePt t="21174" x="5327650" y="2940050"/>
          <p14:tracePt t="21182" x="5318125" y="2932113"/>
          <p14:tracePt t="21190" x="5310188" y="2906713"/>
          <p14:tracePt t="21198" x="5284788" y="2881313"/>
          <p14:tracePt t="21206" x="5267325" y="2855913"/>
          <p14:tracePt t="21214" x="5249863" y="2838450"/>
          <p14:tracePt t="21223" x="5224463" y="2805113"/>
          <p14:tracePt t="21230" x="5199063" y="2752725"/>
          <p14:tracePt t="21238" x="5183188" y="2736850"/>
          <p14:tracePt t="21246" x="5165725" y="2719388"/>
          <p14:tracePt t="21254" x="5157788" y="2693988"/>
          <p14:tracePt t="21262" x="5148263" y="2686050"/>
          <p14:tracePt t="21271" x="5140325" y="2676525"/>
          <p14:tracePt t="21278" x="5140325" y="2668588"/>
          <p14:tracePt t="21294" x="5132388" y="2660650"/>
          <p14:tracePt t="21302" x="5132388" y="2643188"/>
          <p14:tracePt t="21310" x="5122863" y="2643188"/>
          <p14:tracePt t="21321" x="5122863" y="2617788"/>
          <p14:tracePt t="21326" x="5122863" y="2608263"/>
          <p14:tracePt t="21344" x="5122863" y="2600325"/>
          <p14:tracePt t="21353" x="5122863" y="2592388"/>
          <p14:tracePt t="21369" x="5122863" y="2582863"/>
          <p14:tracePt t="21376" x="5122863" y="2566988"/>
          <p14:tracePt t="21384" x="5122863" y="2549525"/>
          <p14:tracePt t="21392" x="5122863" y="2532063"/>
          <p14:tracePt t="21400" x="5122863" y="2524125"/>
          <p14:tracePt t="21408" x="5122863" y="2516188"/>
          <p14:tracePt t="21416" x="5132388" y="2506663"/>
          <p14:tracePt t="21424" x="5140325" y="2498725"/>
          <p14:tracePt t="21432" x="5140325" y="2489200"/>
          <p14:tracePt t="21440" x="5140325" y="2463800"/>
          <p14:tracePt t="21456" x="5148263" y="2455863"/>
          <p14:tracePt t="21464" x="5157788" y="2447925"/>
          <p14:tracePt t="21481" x="5157788" y="2438400"/>
          <p14:tracePt t="21490" x="5157788" y="2430463"/>
          <p14:tracePt t="21608" x="5140325" y="2430463"/>
          <p14:tracePt t="21618" x="5122863" y="2430463"/>
          <p14:tracePt t="21626" x="5046663" y="2422525"/>
          <p14:tracePt t="21634" x="5013325" y="2413000"/>
          <p14:tracePt t="21642" x="4970463" y="2413000"/>
          <p14:tracePt t="21650" x="4919663" y="2397125"/>
          <p14:tracePt t="21658" x="4826000" y="2362200"/>
          <p14:tracePt t="21666" x="4783138" y="2354263"/>
          <p14:tracePt t="21674" x="4740275" y="2344738"/>
          <p14:tracePt t="21682" x="4706938" y="2336800"/>
          <p14:tracePt t="21690" x="4689475" y="2328863"/>
          <p14:tracePt t="21698" x="4681538" y="2328863"/>
          <p14:tracePt t="21706" x="4673600" y="2319338"/>
          <p14:tracePt t="21714" x="4664075" y="2311400"/>
          <p14:tracePt t="21723" x="4656138" y="2311400"/>
          <p14:tracePt t="21755" x="4646613" y="2311400"/>
          <p14:tracePt t="21973" x="4664075" y="2311400"/>
          <p14:tracePt t="21982" x="4681538" y="2311400"/>
          <p14:tracePt t="21989" x="4706938" y="2311400"/>
          <p14:tracePt t="21996" x="4765675" y="2311400"/>
          <p14:tracePt t="22004" x="4818063" y="2311400"/>
          <p14:tracePt t="22012" x="4919663" y="2311400"/>
          <p14:tracePt t="22020" x="5021263" y="2311400"/>
          <p14:tracePt t="22028" x="5173663" y="2311400"/>
          <p14:tracePt t="22036" x="5284788" y="2319338"/>
          <p14:tracePt t="22044" x="5378450" y="2336800"/>
          <p14:tracePt t="22052" x="5429250" y="2336800"/>
          <p14:tracePt t="22060" x="5487988" y="2344738"/>
          <p14:tracePt t="22068" x="5548313" y="2344738"/>
          <p14:tracePt t="22076" x="5565775" y="2344738"/>
          <p14:tracePt t="22109" x="5565775" y="2354263"/>
          <p14:tracePt t="22141" x="5565775" y="2387600"/>
          <p14:tracePt t="22148" x="5565775" y="2413000"/>
          <p14:tracePt t="22156" x="5565775" y="2447925"/>
          <p14:tracePt t="22167" x="5548313" y="2498725"/>
          <p14:tracePt t="22172" x="5548313" y="2532063"/>
          <p14:tracePt t="22182" x="5538788" y="2557463"/>
          <p14:tracePt t="22188" x="5538788" y="2592388"/>
          <p14:tracePt t="22198" x="5522913" y="2608263"/>
          <p14:tracePt t="22206" x="5522913" y="2617788"/>
          <p14:tracePt t="22214" x="5513388" y="2617788"/>
          <p14:tracePt t="22222" x="5513388" y="2625725"/>
          <p14:tracePt t="22464" x="5522913" y="2625725"/>
          <p14:tracePt t="22478" x="5538788" y="2625725"/>
          <p14:tracePt t="22488" x="5548313" y="2625725"/>
          <p14:tracePt t="22494" x="5556250" y="2625725"/>
          <p14:tracePt t="22504" x="5573713" y="2625725"/>
          <p14:tracePt t="22520" x="5581650" y="2625725"/>
          <p14:tracePt t="22536" x="5591175" y="2625725"/>
          <p14:tracePt t="22544" x="5607050" y="2625725"/>
          <p14:tracePt t="22552" x="5616575" y="2625725"/>
          <p14:tracePt t="22560" x="5624513" y="2625725"/>
          <p14:tracePt t="22568" x="5632450" y="2625725"/>
          <p14:tracePt t="22576" x="5641975" y="2625725"/>
          <p14:tracePt t="22584" x="5649913" y="2625725"/>
          <p14:tracePt t="22593" x="5657850" y="2633663"/>
          <p14:tracePt t="22600" x="5667375" y="2633663"/>
          <p14:tracePt t="22608" x="5675313" y="2633663"/>
          <p14:tracePt t="22624" x="5683250" y="2633663"/>
          <p14:tracePt t="22649" x="5692775" y="2633663"/>
          <p14:tracePt t="22803" x="5700713" y="2633663"/>
          <p14:tracePt t="22835" x="5708650" y="2633663"/>
          <p14:tracePt t="22843" x="5726113" y="2633663"/>
          <p14:tracePt t="22853" x="5735638" y="2643188"/>
          <p14:tracePt t="22858" x="5768975" y="2643188"/>
          <p14:tracePt t="22866" x="5794375" y="2651125"/>
          <p14:tracePt t="22875" x="5827713" y="2651125"/>
          <p14:tracePt t="22890" x="5938838" y="2660650"/>
          <p14:tracePt t="22898" x="5956300" y="2660650"/>
          <p14:tracePt t="22905" x="6057900" y="2676525"/>
          <p14:tracePt t="22914" x="6142038" y="2676525"/>
          <p14:tracePt t="22923" x="6202363" y="2676525"/>
          <p14:tracePt t="22930" x="6278563" y="2676525"/>
          <p14:tracePt t="22939" x="6364288" y="2686050"/>
          <p14:tracePt t="22947" x="6423025" y="2686050"/>
          <p14:tracePt t="22954" x="6491288" y="2686050"/>
          <p14:tracePt t="22963" x="6550025" y="2686050"/>
          <p14:tracePt t="22970" x="6635750" y="2686050"/>
          <p14:tracePt t="22978" x="6694488" y="2686050"/>
          <p14:tracePt t="22986" x="6762750" y="2686050"/>
          <p14:tracePt t="22994" x="6823075" y="2686050"/>
          <p14:tracePt t="23002" x="6907213" y="2686050"/>
          <p14:tracePt t="23010" x="6975475" y="2686050"/>
          <p14:tracePt t="23018" x="7034213" y="2686050"/>
          <p14:tracePt t="23028" x="7119938" y="2686050"/>
          <p14:tracePt t="23034" x="7178675" y="2686050"/>
          <p14:tracePt t="23044" x="7307263" y="2686050"/>
          <p14:tracePt t="23050" x="7391400" y="2686050"/>
          <p14:tracePt t="23060" x="7502525" y="2686050"/>
          <p14:tracePt t="23069" x="7570788" y="2686050"/>
          <p14:tracePt t="23076" x="7672388" y="2686050"/>
          <p14:tracePt t="23084" x="7781925" y="2686050"/>
          <p14:tracePt t="23093" x="7885113" y="2686050"/>
          <p14:tracePt t="23100" x="7951788" y="2686050"/>
          <p14:tracePt t="23108" x="8012113" y="2686050"/>
          <p14:tracePt t="23116" x="8088313" y="2686050"/>
          <p14:tracePt t="23124" x="8174038" y="2686050"/>
          <p14:tracePt t="23132" x="8283575" y="2686050"/>
          <p14:tracePt t="23141" x="8343900" y="2686050"/>
          <p14:tracePt t="23148" x="8410575" y="2686050"/>
          <p14:tracePt t="23156" x="8470900" y="2686050"/>
          <p14:tracePt t="23164" x="8555038" y="2686050"/>
          <p14:tracePt t="23172" x="8615363" y="2701925"/>
          <p14:tracePt t="23181" x="8683625" y="2701925"/>
          <p14:tracePt t="23188" x="8724900" y="2701925"/>
          <p14:tracePt t="23196" x="8785225" y="2701925"/>
          <p14:tracePt t="23204" x="8843963" y="2701925"/>
          <p14:tracePt t="23212" x="8904288" y="2701925"/>
          <p14:tracePt t="23220" x="8921750" y="2701925"/>
          <p14:tracePt t="23228" x="8980488" y="2701925"/>
          <p14:tracePt t="23236" x="9013825" y="2701925"/>
          <p14:tracePt t="23244" x="9056688" y="2701925"/>
          <p14:tracePt t="23252" x="9099550" y="2701925"/>
          <p14:tracePt t="23260" x="9117013" y="2701925"/>
          <p14:tracePt t="23268" x="9175750" y="2701925"/>
          <p14:tracePt t="23276" x="9201150" y="2701925"/>
          <p14:tracePt t="23284" x="9244013" y="2701925"/>
          <p14:tracePt t="23292" x="9277350" y="2701925"/>
          <p14:tracePt t="23300" x="9312275" y="2701925"/>
          <p14:tracePt t="23308" x="9345613" y="2701925"/>
          <p14:tracePt t="23316" x="9371013" y="2701925"/>
          <p14:tracePt t="23327" x="9396413" y="2693988"/>
          <p14:tracePt t="23334" x="9421813" y="2693988"/>
          <p14:tracePt t="23342" x="9439275" y="2693988"/>
          <p14:tracePt t="23350" x="9464675" y="2693988"/>
          <p14:tracePt t="23358" x="9490075" y="2693988"/>
          <p14:tracePt t="23366" x="9515475" y="2693988"/>
          <p14:tracePt t="23374" x="9532938" y="2693988"/>
          <p14:tracePt t="23382" x="9575800" y="2693988"/>
          <p14:tracePt t="23390" x="9609138" y="2693988"/>
          <p14:tracePt t="23398" x="9634538" y="2693988"/>
          <p14:tracePt t="23406" x="9677400" y="2693988"/>
          <p14:tracePt t="23414" x="9736138" y="2668588"/>
          <p14:tracePt t="23422" x="9779000" y="2668588"/>
          <p14:tracePt t="23430" x="9812338" y="2668588"/>
          <p14:tracePt t="23438" x="9839325" y="2668588"/>
          <p14:tracePt t="23446" x="9872663" y="2668588"/>
          <p14:tracePt t="23454" x="9898063" y="2668588"/>
          <p14:tracePt t="23463" x="9923463" y="2660650"/>
          <p14:tracePt t="23478" x="9931400" y="2660650"/>
          <p14:tracePt t="23486" x="9940925" y="2660650"/>
          <p14:tracePt t="23793" x="9931400" y="2660650"/>
          <p14:tracePt t="23801" x="9923463" y="2660650"/>
          <p14:tracePt t="23808" x="9906000" y="2660650"/>
          <p14:tracePt t="23816" x="9898063" y="2660650"/>
          <p14:tracePt t="23824" x="9880600" y="2660650"/>
          <p14:tracePt t="23832" x="9847263" y="2660650"/>
          <p14:tracePt t="23840" x="9829800" y="2660650"/>
          <p14:tracePt t="23848" x="9804400" y="2660650"/>
          <p14:tracePt t="23856" x="9786938" y="2660650"/>
          <p14:tracePt t="23864" x="9771063" y="2660650"/>
          <p14:tracePt t="23872" x="9753600" y="2660650"/>
          <p14:tracePt t="23881" x="9745663" y="2660650"/>
          <p14:tracePt t="23898" x="9728200" y="2660650"/>
          <p14:tracePt t="23913" x="9720263" y="2660650"/>
          <p14:tracePt t="23923" x="9710738" y="2660650"/>
          <p14:tracePt t="23930" x="9694863" y="2660650"/>
          <p14:tracePt t="23946" x="9685338" y="2660650"/>
          <p14:tracePt t="23963" x="9667875" y="2660650"/>
          <p14:tracePt t="23972" x="9652000" y="2651125"/>
          <p14:tracePt t="23978" x="9626600" y="2651125"/>
          <p14:tracePt t="23986" x="9591675" y="2651125"/>
          <p14:tracePt t="23994" x="9583738" y="2651125"/>
          <p14:tracePt t="24002" x="9566275" y="2651125"/>
          <p14:tracePt t="24010" x="9550400" y="2651125"/>
          <p14:tracePt t="24019" x="9515475" y="2651125"/>
          <p14:tracePt t="24026" x="9498013" y="2651125"/>
          <p14:tracePt t="24034" x="9490075" y="2651125"/>
          <p14:tracePt t="24042" x="9482138" y="2651125"/>
          <p14:tracePt t="24050" x="9472613" y="2651125"/>
          <p14:tracePt t="24058" x="9464675" y="2651125"/>
          <p14:tracePt t="24074" x="9456738" y="2651125"/>
          <p14:tracePt t="24082" x="9447213" y="2651125"/>
          <p14:tracePt t="24090" x="9439275" y="2651125"/>
          <p14:tracePt t="24107" x="9431338" y="2651125"/>
          <p14:tracePt t="24115" x="9421813" y="2651125"/>
          <p14:tracePt t="24130" x="9405938" y="2651125"/>
          <p14:tracePt t="24138" x="9396413" y="2643188"/>
          <p14:tracePt t="24146" x="9388475" y="2643188"/>
          <p14:tracePt t="24154" x="9380538" y="2643188"/>
          <p14:tracePt t="24165" x="9363075" y="2643188"/>
          <p14:tracePt t="24179" x="9353550" y="2643188"/>
          <p14:tracePt t="24188" x="9345613" y="2643188"/>
          <p14:tracePt t="24210" x="9337675" y="2643188"/>
          <p14:tracePt t="24222" x="9328150" y="2643188"/>
          <p14:tracePt t="24244" x="9320213" y="2643188"/>
          <p14:tracePt t="24261" x="9312275" y="2643188"/>
          <p14:tracePt t="24268" x="9302750" y="2643188"/>
          <p14:tracePt t="24285" x="9286875" y="2643188"/>
          <p14:tracePt t="24293" x="9277350" y="2643188"/>
          <p14:tracePt t="24300" x="9269413" y="2643188"/>
          <p14:tracePt t="24310" x="9261475" y="2643188"/>
          <p14:tracePt t="24316" x="9251950" y="2633663"/>
          <p14:tracePt t="24324" x="9244013" y="2633663"/>
          <p14:tracePt t="24332" x="9226550" y="2633663"/>
          <p14:tracePt t="24340" x="9201150" y="2633663"/>
          <p14:tracePt t="24348" x="9175750" y="2625725"/>
          <p14:tracePt t="24356" x="9150350" y="2625725"/>
          <p14:tracePt t="24364" x="9107488" y="2625725"/>
          <p14:tracePt t="24373" x="9074150" y="2617788"/>
          <p14:tracePt t="24381" x="9048750" y="2617788"/>
          <p14:tracePt t="24388" x="9005888" y="2608263"/>
          <p14:tracePt t="24396" x="8972550" y="2608263"/>
          <p14:tracePt t="24404" x="8937625" y="2608263"/>
          <p14:tracePt t="24412" x="8904288" y="2600325"/>
          <p14:tracePt t="24421" x="8886825" y="2600325"/>
          <p14:tracePt t="24428" x="8853488" y="2600325"/>
          <p14:tracePt t="24436" x="8836025" y="2600325"/>
          <p14:tracePt t="24447" x="8828088" y="2600325"/>
          <p14:tracePt t="24452" x="8818563" y="2600325"/>
          <p14:tracePt t="24462" x="8810625" y="2600325"/>
          <p14:tracePt t="24470" x="8802688" y="2600325"/>
          <p14:tracePt t="24478" x="8793163" y="2582863"/>
          <p14:tracePt t="24487" x="8777288" y="2582863"/>
          <p14:tracePt t="24494" x="8734425" y="2582863"/>
          <p14:tracePt t="24502" x="8709025" y="2582863"/>
          <p14:tracePt t="24510" x="8683625" y="2582863"/>
          <p14:tracePt t="24518" x="8658225" y="2582863"/>
          <p14:tracePt t="24526" x="8615363" y="2574925"/>
          <p14:tracePt t="24534" x="8597900" y="2574925"/>
          <p14:tracePt t="24542" x="8589963" y="2566988"/>
          <p14:tracePt t="24550" x="8580438" y="2566988"/>
          <p14:tracePt t="24558" x="8572500" y="2566988"/>
          <p14:tracePt t="24575" x="8564563" y="2566988"/>
          <p14:tracePt t="24913" x="8572500" y="2566988"/>
          <p14:tracePt t="24920" x="8580438" y="2566988"/>
          <p14:tracePt t="24928" x="8605838" y="2566988"/>
          <p14:tracePt t="24937" x="8674100" y="2566988"/>
          <p14:tracePt t="24944" x="8716963" y="2574925"/>
          <p14:tracePt t="24951" x="8793163" y="2592388"/>
          <p14:tracePt t="24960" x="8878888" y="2608263"/>
          <p14:tracePt t="24968" x="8955088" y="2617788"/>
          <p14:tracePt t="24976" x="9056688" y="2617788"/>
          <p14:tracePt t="24984" x="9099550" y="2617788"/>
          <p14:tracePt t="24992" x="9150350" y="2617788"/>
          <p14:tracePt t="25000" x="9183688" y="2617788"/>
          <p14:tracePt t="25008" x="9218613" y="2617788"/>
          <p14:tracePt t="25015" x="9251950" y="2625725"/>
          <p14:tracePt t="25024" x="9269413" y="2625725"/>
          <p14:tracePt t="25032" x="9277350" y="2625725"/>
          <p14:tracePt t="25163" x="9269413" y="2625725"/>
          <p14:tracePt t="25171" x="9236075" y="2625725"/>
          <p14:tracePt t="25179" x="9209088" y="2625725"/>
          <p14:tracePt t="25186" x="9193213" y="2625725"/>
          <p14:tracePt t="25194" x="9158288" y="2625725"/>
          <p14:tracePt t="25202" x="9124950" y="2625725"/>
          <p14:tracePt t="25211" x="9082088" y="2625725"/>
          <p14:tracePt t="25218" x="9013825" y="2633663"/>
          <p14:tracePt t="25226" x="8955088" y="2643188"/>
          <p14:tracePt t="25234" x="8878888" y="2643188"/>
          <p14:tracePt t="25242" x="8810625" y="2660650"/>
          <p14:tracePt t="25250" x="8691563" y="2668588"/>
          <p14:tracePt t="25258" x="8632825" y="2676525"/>
          <p14:tracePt t="25266" x="8564563" y="2686050"/>
          <p14:tracePt t="25275" x="8488363" y="2693988"/>
          <p14:tracePt t="25283" x="8428038" y="2719388"/>
          <p14:tracePt t="25291" x="8369300" y="2727325"/>
          <p14:tracePt t="25300" x="8318500" y="2744788"/>
          <p14:tracePt t="25306" x="8232775" y="2770188"/>
          <p14:tracePt t="25316" x="8147050" y="2795588"/>
          <p14:tracePt t="25322" x="8037513" y="2830513"/>
          <p14:tracePt t="25332" x="7961313" y="2871788"/>
          <p14:tracePt t="25338" x="7832725" y="2906713"/>
          <p14:tracePt t="25348" x="7807325" y="2914650"/>
          <p14:tracePt t="25356" x="7723188" y="2940050"/>
          <p14:tracePt t="25364" x="7646988" y="2974975"/>
          <p14:tracePt t="25373" x="7596188" y="2982913"/>
          <p14:tracePt t="25380" x="7578725" y="2990850"/>
          <p14:tracePt t="25388" x="7545388" y="3000375"/>
          <p14:tracePt t="25396" x="7510463" y="3008313"/>
          <p14:tracePt t="25404" x="7493000" y="3016250"/>
          <p14:tracePt t="25413" x="7477125" y="3016250"/>
          <p14:tracePt t="25420" x="7442200" y="3025775"/>
          <p14:tracePt t="25428" x="7383463" y="3033713"/>
          <p14:tracePt t="25436" x="7348538" y="3041650"/>
          <p14:tracePt t="25444" x="7315200" y="3051175"/>
          <p14:tracePt t="25452" x="7297738" y="3059113"/>
          <p14:tracePt t="25460" x="7272338" y="3076575"/>
          <p14:tracePt t="25468" x="7256463" y="3084513"/>
          <p14:tracePt t="25476" x="7221538" y="3094038"/>
          <p14:tracePt t="25483" x="7204075" y="3094038"/>
          <p14:tracePt t="25492" x="7196138" y="3094038"/>
          <p14:tracePt t="25500" x="7188200" y="3094038"/>
          <p14:tracePt t="25508" x="7178675" y="3094038"/>
          <p14:tracePt t="25516" x="7178675" y="3101975"/>
          <p14:tracePt t="25525" x="7162800" y="3101975"/>
          <p14:tracePt t="25532" x="7153275" y="3101975"/>
          <p14:tracePt t="25540" x="7137400" y="3109913"/>
          <p14:tracePt t="25548" x="7127875" y="3109913"/>
          <p14:tracePt t="25556" x="7119938" y="3109913"/>
          <p14:tracePt t="25564" x="7102475" y="3109913"/>
          <p14:tracePt t="25572" x="7077075" y="3109913"/>
          <p14:tracePt t="25583" x="7018338" y="3109913"/>
          <p14:tracePt t="25588" x="6992938" y="3109913"/>
          <p14:tracePt t="25599" x="6942138" y="3109913"/>
          <p14:tracePt t="25606" x="6907213" y="3109913"/>
          <p14:tracePt t="25614" x="6864350" y="3109913"/>
          <p14:tracePt t="25623" x="6831013" y="3109913"/>
          <p14:tracePt t="25630" x="6797675" y="3109913"/>
          <p14:tracePt t="25638" x="6770688" y="3109913"/>
          <p14:tracePt t="25646" x="6729413" y="3101975"/>
          <p14:tracePt t="25654" x="6653213" y="3076575"/>
          <p14:tracePt t="25662" x="6600825" y="3067050"/>
          <p14:tracePt t="25670" x="6567488" y="3051175"/>
          <p14:tracePt t="25678" x="6508750" y="3041650"/>
          <p14:tracePt t="25687" x="6448425" y="3033713"/>
          <p14:tracePt t="25694" x="6389688" y="3025775"/>
          <p14:tracePt t="25702" x="6329363" y="3000375"/>
          <p14:tracePt t="25710" x="6253163" y="2982913"/>
          <p14:tracePt t="25718" x="6210300" y="2965450"/>
          <p14:tracePt t="25726" x="6167438" y="2932113"/>
          <p14:tracePt t="25734" x="6126163" y="2922588"/>
          <p14:tracePt t="25742" x="6091238" y="2906713"/>
          <p14:tracePt t="25750" x="6075363" y="2897188"/>
          <p14:tracePt t="25758" x="6040438" y="2889250"/>
          <p14:tracePt t="25766" x="6024563" y="2889250"/>
          <p14:tracePt t="25774" x="6015038" y="2881313"/>
          <p14:tracePt t="25782" x="6015038" y="2871788"/>
          <p14:tracePt t="25790" x="6007100" y="2871788"/>
          <p14:tracePt t="25807" x="5997575" y="2863850"/>
          <p14:tracePt t="25839" x="5997575" y="2846388"/>
          <p14:tracePt t="25854" x="5989638" y="2846388"/>
          <p14:tracePt t="25898" x="5989638" y="2838450"/>
          <p14:tracePt t="26052" x="5989638" y="2830513"/>
          <p14:tracePt t="26067" x="5989638" y="2820988"/>
          <p14:tracePt t="26156" x="5989638" y="2813050"/>
          <p14:tracePt t="26405" x="5989638" y="2805113"/>
          <p14:tracePt t="26427" x="5989638" y="2795588"/>
          <p14:tracePt t="26527" x="5997575" y="2795588"/>
          <p14:tracePt t="26543" x="6007100" y="2795588"/>
          <p14:tracePt t="26557" x="6024563" y="2770188"/>
          <p14:tracePt t="26564" x="6049963" y="2770188"/>
          <p14:tracePt t="26573" x="6057900" y="2770188"/>
          <p14:tracePt t="26580" x="6075363" y="2762250"/>
          <p14:tracePt t="26588" x="6091238" y="2762250"/>
          <p14:tracePt t="26596" x="6108700" y="2752725"/>
          <p14:tracePt t="26604" x="6142038" y="2752725"/>
          <p14:tracePt t="26612" x="6167438" y="2752725"/>
          <p14:tracePt t="26620" x="6202363" y="2752725"/>
          <p14:tracePt t="26628" x="6219825" y="2752725"/>
          <p14:tracePt t="26636" x="6286500" y="2752725"/>
          <p14:tracePt t="26644" x="6321425" y="2752725"/>
          <p14:tracePt t="26652" x="6364288" y="2752725"/>
          <p14:tracePt t="26660" x="6405563" y="2752725"/>
          <p14:tracePt t="26668" x="6448425" y="2752725"/>
          <p14:tracePt t="26676" x="6483350" y="2752725"/>
          <p14:tracePt t="26684" x="6508750" y="2752725"/>
          <p14:tracePt t="26692" x="6575425" y="2752725"/>
          <p14:tracePt t="26700" x="6610350" y="2752725"/>
          <p14:tracePt t="26710" x="6661150" y="2752725"/>
          <p14:tracePt t="26716" x="6694488" y="2752725"/>
          <p14:tracePt t="26726" x="6737350" y="2752725"/>
          <p14:tracePt t="26731" x="6780213" y="2752725"/>
          <p14:tracePt t="26742" x="6823075" y="2752725"/>
          <p14:tracePt t="26750" x="6899275" y="2752725"/>
          <p14:tracePt t="26758" x="6942138" y="2762250"/>
          <p14:tracePt t="26766" x="6983413" y="2762250"/>
          <p14:tracePt t="26774" x="7018338" y="2762250"/>
          <p14:tracePt t="26782" x="7051675" y="2762250"/>
          <p14:tracePt t="26790" x="7077075" y="2762250"/>
          <p14:tracePt t="26798" x="7102475" y="2762250"/>
          <p14:tracePt t="26806" x="7127875" y="2762250"/>
          <p14:tracePt t="26814" x="7153275" y="2762250"/>
          <p14:tracePt t="26822" x="7188200" y="2762250"/>
          <p14:tracePt t="26830" x="7204075" y="2762250"/>
          <p14:tracePt t="26838" x="7229475" y="2762250"/>
          <p14:tracePt t="26846" x="7246938" y="2762250"/>
          <p14:tracePt t="26854" x="7272338" y="2762250"/>
          <p14:tracePt t="26862" x="7289800" y="2762250"/>
          <p14:tracePt t="26870" x="7297738" y="2762250"/>
          <p14:tracePt t="26887" x="7340600" y="2778125"/>
          <p14:tracePt t="26894" x="7358063" y="2778125"/>
          <p14:tracePt t="26903" x="7373938" y="2778125"/>
          <p14:tracePt t="26910" x="7383463" y="2778125"/>
          <p14:tracePt t="26926" x="7391400" y="2778125"/>
          <p14:tracePt t="26934" x="7400925" y="2778125"/>
          <p14:tracePt t="26950" x="7416800" y="2778125"/>
          <p14:tracePt t="26958" x="7434263" y="2778125"/>
          <p14:tracePt t="26966" x="7442200" y="2787650"/>
          <p14:tracePt t="26974" x="7459663" y="2787650"/>
          <p14:tracePt t="26982" x="7467600" y="2787650"/>
          <p14:tracePt t="26990" x="7477125" y="2787650"/>
          <p14:tracePt t="26998" x="7485063" y="2787650"/>
          <p14:tracePt t="27025" x="7493000" y="2787650"/>
          <p14:tracePt t="27041" x="7510463" y="2787650"/>
          <p14:tracePt t="27209" x="7518400" y="2787650"/>
          <p14:tracePt t="27217" x="7527925" y="2787650"/>
          <p14:tracePt t="27233" x="7535863" y="2787650"/>
          <p14:tracePt t="27240" x="7553325" y="2787650"/>
          <p14:tracePt t="27248" x="7570788" y="2787650"/>
          <p14:tracePt t="27256" x="7578725" y="2787650"/>
          <p14:tracePt t="27264" x="7612063" y="2787650"/>
          <p14:tracePt t="27273" x="7637463" y="2787650"/>
          <p14:tracePt t="27280" x="7662863" y="2787650"/>
          <p14:tracePt t="27288" x="7697788" y="2787650"/>
          <p14:tracePt t="27296" x="7723188" y="2787650"/>
          <p14:tracePt t="27304" x="7740650" y="2787650"/>
          <p14:tracePt t="27314" x="7756525" y="2787650"/>
          <p14:tracePt t="27322" x="7766050" y="2787650"/>
          <p14:tracePt t="27330" x="7773988" y="2787650"/>
          <p14:tracePt t="27338" x="7781925" y="2795588"/>
          <p14:tracePt t="27346" x="7791450" y="2795588"/>
          <p14:tracePt t="27363" x="7799388" y="2795588"/>
          <p14:tracePt t="27379" x="7807325" y="2795588"/>
          <p14:tracePt t="27395" x="7807325" y="2805113"/>
          <p14:tracePt t="27928" x="7816850" y="2805113"/>
          <p14:tracePt t="27934" x="7832725" y="2805113"/>
          <p14:tracePt t="27943" x="7850188" y="2805113"/>
          <p14:tracePt t="27950" x="7885113" y="2813050"/>
          <p14:tracePt t="27959" x="7918450" y="2813050"/>
          <p14:tracePt t="27966" x="7961313" y="2830513"/>
          <p14:tracePt t="27974" x="8012113" y="2838450"/>
          <p14:tracePt t="27982" x="8070850" y="2846388"/>
          <p14:tracePt t="27990" x="8113713" y="2846388"/>
          <p14:tracePt t="27998" x="8156575" y="2855913"/>
          <p14:tracePt t="28006" x="8215313" y="2863850"/>
          <p14:tracePt t="28014" x="8258175" y="2881313"/>
          <p14:tracePt t="28022" x="8283575" y="2889250"/>
          <p14:tracePt t="28030" x="8291513" y="2889250"/>
          <p14:tracePt t="28047" x="8291513" y="2897188"/>
          <p14:tracePt t="28096" x="8291513" y="2906713"/>
          <p14:tracePt t="28105" x="8275638" y="2932113"/>
          <p14:tracePt t="28111" x="8250238" y="2949575"/>
          <p14:tracePt t="28119" x="8224838" y="2982913"/>
          <p14:tracePt t="28126" x="8174038" y="3000375"/>
          <p14:tracePt t="28134" x="8096250" y="3059113"/>
          <p14:tracePt t="28142" x="8004175" y="3101975"/>
          <p14:tracePt t="28150" x="7943850" y="3127375"/>
          <p14:tracePt t="28158" x="7885113" y="3144838"/>
          <p14:tracePt t="28169" x="7850188" y="3160713"/>
          <p14:tracePt t="28176" x="7756525" y="3170238"/>
          <p14:tracePt t="28184" x="7731125" y="3178175"/>
          <p14:tracePt t="28192" x="7680325" y="3178175"/>
          <p14:tracePt t="28200" x="7654925" y="3186113"/>
          <p14:tracePt t="28208" x="7621588" y="3186113"/>
          <p14:tracePt t="28216" x="7553325" y="3186113"/>
          <p14:tracePt t="28224" x="7510463" y="3186113"/>
          <p14:tracePt t="28232" x="7442200" y="3186113"/>
          <p14:tracePt t="28240" x="7408863" y="3186113"/>
          <p14:tracePt t="28248" x="7373938" y="3186113"/>
          <p14:tracePt t="28256" x="7340600" y="3186113"/>
          <p14:tracePt t="28264" x="7315200" y="3186113"/>
          <p14:tracePt t="28272" x="7289800" y="3186113"/>
          <p14:tracePt t="28281" x="7246938" y="3178175"/>
          <p14:tracePt t="28288" x="7178675" y="3160713"/>
          <p14:tracePt t="28296" x="7137400" y="3152775"/>
          <p14:tracePt t="28304" x="7112000" y="3144838"/>
          <p14:tracePt t="28313" x="7094538" y="3135313"/>
          <p14:tracePt t="28320" x="7069138" y="3127375"/>
          <p14:tracePt t="28328" x="7026275" y="3119438"/>
          <p14:tracePt t="28336" x="6975475" y="3094038"/>
          <p14:tracePt t="28344" x="6942138" y="3084513"/>
          <p14:tracePt t="28352" x="6907213" y="3076575"/>
          <p14:tracePt t="28360" x="6873875" y="3067050"/>
          <p14:tracePt t="28368" x="6838950" y="3059113"/>
          <p14:tracePt t="28376" x="6813550" y="3051175"/>
          <p14:tracePt t="28384" x="6780213" y="3041650"/>
          <p14:tracePt t="28392" x="6745288" y="3033713"/>
          <p14:tracePt t="28400" x="6719888" y="3033713"/>
          <p14:tracePt t="28408" x="6704013" y="3025775"/>
          <p14:tracePt t="28416" x="6678613" y="3016250"/>
          <p14:tracePt t="28426" x="6635750" y="3000375"/>
          <p14:tracePt t="28432" x="6618288" y="2990850"/>
          <p14:tracePt t="28442" x="6584950" y="2982913"/>
          <p14:tracePt t="28448" x="6559550" y="2982913"/>
          <p14:tracePt t="28458" x="6516688" y="2974975"/>
          <p14:tracePt t="28466" x="6473825" y="2965450"/>
          <p14:tracePt t="28474" x="6415088" y="2957513"/>
          <p14:tracePt t="28483" x="6380163" y="2949575"/>
          <p14:tracePt t="28490" x="6354763" y="2940050"/>
          <p14:tracePt t="28498" x="6303963" y="2932113"/>
          <p14:tracePt t="28506" x="6270625" y="2922588"/>
          <p14:tracePt t="28513" x="6210300" y="2914650"/>
          <p14:tracePt t="28522" x="6159500" y="2897188"/>
          <p14:tracePt t="28530" x="6134100" y="2889250"/>
          <p14:tracePt t="28538" x="6108700" y="2889250"/>
          <p14:tracePt t="28546" x="6091238" y="2881313"/>
          <p14:tracePt t="28554" x="6075363" y="2881313"/>
          <p14:tracePt t="28659" x="6091238" y="2881313"/>
          <p14:tracePt t="28666" x="6126163" y="2881313"/>
          <p14:tracePt t="28674" x="6194425" y="2881313"/>
          <p14:tracePt t="28683" x="6261100" y="2871788"/>
          <p14:tracePt t="28690" x="6311900" y="2871788"/>
          <p14:tracePt t="28698" x="6405563" y="2871788"/>
          <p14:tracePt t="28706" x="6448425" y="2871788"/>
          <p14:tracePt t="28714" x="6508750" y="2871788"/>
          <p14:tracePt t="28722" x="6550025" y="2871788"/>
          <p14:tracePt t="28730" x="6592888" y="2871788"/>
          <p14:tracePt t="28740" x="6643688" y="2871788"/>
          <p14:tracePt t="28748" x="6669088" y="2871788"/>
          <p14:tracePt t="28756" x="6704013" y="2871788"/>
          <p14:tracePt t="28764" x="6719888" y="2871788"/>
          <p14:tracePt t="28781" x="6729413" y="2871788"/>
          <p14:tracePt t="28788" x="6745288" y="2871788"/>
          <p14:tracePt t="28804" x="6770688" y="2871788"/>
          <p14:tracePt t="28812" x="6788150" y="2863850"/>
          <p14:tracePt t="28820" x="6813550" y="2863850"/>
          <p14:tracePt t="28828" x="6889750" y="2863850"/>
          <p14:tracePt t="28836" x="6932613" y="2863850"/>
          <p14:tracePt t="28844" x="7008813" y="2863850"/>
          <p14:tracePt t="28852" x="7069138" y="2863850"/>
          <p14:tracePt t="28860" x="7102475" y="2863850"/>
          <p14:tracePt t="28868" x="7137400" y="2863850"/>
          <p14:tracePt t="28876" x="7213600" y="2871788"/>
          <p14:tracePt t="28884" x="7246938" y="2871788"/>
          <p14:tracePt t="28892" x="7264400" y="2881313"/>
          <p14:tracePt t="28901" x="7272338" y="2889250"/>
          <p14:tracePt t="28908" x="7281863" y="2889250"/>
          <p14:tracePt t="29127" x="7289800" y="2889250"/>
          <p14:tracePt t="29135" x="7307263" y="2889250"/>
          <p14:tracePt t="29143" x="7323138" y="2906713"/>
          <p14:tracePt t="29150" x="7358063" y="2906713"/>
          <p14:tracePt t="29158" x="7400925" y="2922588"/>
          <p14:tracePt t="29166" x="7434263" y="2940050"/>
          <p14:tracePt t="29174" x="7493000" y="2949575"/>
          <p14:tracePt t="29182" x="7545388" y="2965450"/>
          <p14:tracePt t="29190" x="7596188" y="2982913"/>
          <p14:tracePt t="29198" x="7654925" y="3016250"/>
          <p14:tracePt t="29206" x="7680325" y="3025775"/>
          <p14:tracePt t="29222" x="7688263" y="3033713"/>
          <p14:tracePt t="29230" x="7697788" y="3033713"/>
          <p14:tracePt t="29255" x="7705725" y="3033713"/>
          <p14:tracePt t="29262" x="7705725" y="3041650"/>
          <p14:tracePt t="29295" x="7705725" y="3051175"/>
          <p14:tracePt t="33915" x="7705725" y="3059113"/>
          <p14:tracePt t="33929" x="7705725" y="3067050"/>
          <p14:tracePt t="33961" x="7705725" y="3076575"/>
          <p14:tracePt t="34001" x="7697788" y="3076575"/>
          <p14:tracePt t="34025" x="7697788" y="3094038"/>
          <p14:tracePt t="34050" x="7697788" y="3101975"/>
          <p14:tracePt t="34114" x="7705725" y="3101975"/>
          <p14:tracePt t="34137" x="7715250" y="3101975"/>
          <p14:tracePt t="34146" x="7723188" y="3101975"/>
          <p14:tracePt t="34152" x="7731125" y="3101975"/>
          <p14:tracePt t="34163" x="7756525" y="3101975"/>
          <p14:tracePt t="34168" x="7773988" y="3101975"/>
          <p14:tracePt t="34178" x="7799388" y="3101975"/>
          <p14:tracePt t="34186" x="7842250" y="3101975"/>
          <p14:tracePt t="34194" x="7875588" y="3101975"/>
          <p14:tracePt t="34202" x="7893050" y="3101975"/>
          <p14:tracePt t="34210" x="7951788" y="3101975"/>
          <p14:tracePt t="34219" x="8045450" y="3109913"/>
          <p14:tracePt t="34226" x="8105775" y="3109913"/>
          <p14:tracePt t="34234" x="8121650" y="3109913"/>
          <p14:tracePt t="34242" x="8181975" y="3109913"/>
          <p14:tracePt t="34250" x="8240713" y="3109913"/>
          <p14:tracePt t="34258" x="8283575" y="3109913"/>
          <p14:tracePt t="34266" x="8318500" y="3109913"/>
          <p14:tracePt t="34274" x="8351838" y="3109913"/>
          <p14:tracePt t="34283" x="8385175" y="3109913"/>
          <p14:tracePt t="34290" x="8402638" y="3109913"/>
          <p14:tracePt t="34298" x="8420100" y="3109913"/>
          <p14:tracePt t="34306" x="8435975" y="3109913"/>
          <p14:tracePt t="34322" x="8453438" y="3109913"/>
          <p14:tracePt t="34330" x="8462963" y="3109913"/>
          <p14:tracePt t="34338" x="8470900" y="3101975"/>
          <p14:tracePt t="34355" x="8478838" y="3101975"/>
          <p14:tracePt t="34362" x="8488363" y="3101975"/>
          <p14:tracePt t="34370" x="8488363" y="3094038"/>
          <p14:tracePt t="34378" x="8496300" y="3094038"/>
          <p14:tracePt t="34386" x="8504238" y="3094038"/>
          <p14:tracePt t="34411" x="8513763" y="3094038"/>
          <p14:tracePt t="34429" x="8529638" y="3094038"/>
          <p14:tracePt t="34511" x="8529638" y="3101975"/>
          <p14:tracePt t="34516" x="8529638" y="3109913"/>
          <p14:tracePt t="34536" x="8521700" y="3127375"/>
          <p14:tracePt t="34544" x="8504238" y="3144838"/>
          <p14:tracePt t="34552" x="8496300" y="3152775"/>
          <p14:tracePt t="34556" x="8470900" y="3160713"/>
          <p14:tracePt t="34565" x="8410575" y="3186113"/>
          <p14:tracePt t="34572" x="8385175" y="3203575"/>
          <p14:tracePt t="34581" x="8334375" y="3211513"/>
          <p14:tracePt t="34588" x="8250238" y="3221038"/>
          <p14:tracePt t="34596" x="8121650" y="3221038"/>
          <p14:tracePt t="34604" x="8037513" y="3228975"/>
          <p14:tracePt t="34612" x="7935913" y="3228975"/>
          <p14:tracePt t="34620" x="7824788" y="3228975"/>
          <p14:tracePt t="34628" x="7740650" y="3228975"/>
          <p14:tracePt t="34636" x="7612063" y="3228975"/>
          <p14:tracePt t="34644" x="7553325" y="3228975"/>
          <p14:tracePt t="34652" x="7426325" y="3228975"/>
          <p14:tracePt t="34661" x="7358063" y="3228975"/>
          <p14:tracePt t="34668" x="7272338" y="3228975"/>
          <p14:tracePt t="34676" x="7188200" y="3228975"/>
          <p14:tracePt t="34684" x="7085013" y="3228975"/>
          <p14:tracePt t="34694" x="7026275" y="3228975"/>
          <p14:tracePt t="34700" x="6992938" y="3228975"/>
          <p14:tracePt t="34710" x="6950075" y="3228975"/>
          <p14:tracePt t="34718" x="6924675" y="3228975"/>
          <p14:tracePt t="34726" x="6881813" y="3228975"/>
          <p14:tracePt t="34734" x="6856413" y="3228975"/>
          <p14:tracePt t="34742" x="6831013" y="3228975"/>
          <p14:tracePt t="34750" x="6805613" y="3228975"/>
          <p14:tracePt t="34758" x="6797675" y="3228975"/>
          <p14:tracePt t="34929" x="6805613" y="3228975"/>
          <p14:tracePt t="34934" x="6813550" y="3228975"/>
          <p14:tracePt t="34942" x="6823075" y="3228975"/>
          <p14:tracePt t="34958" x="6831013" y="3228975"/>
          <p14:tracePt t="34968" x="6838950" y="3228975"/>
          <p14:tracePt t="34974" x="6864350" y="3228975"/>
          <p14:tracePt t="34984" x="6889750" y="3228975"/>
          <p14:tracePt t="34990" x="6899275" y="3228975"/>
          <p14:tracePt t="35000" x="6907213" y="3228975"/>
          <p14:tracePt t="35006" x="6915150" y="3228975"/>
          <p14:tracePt t="35016" x="6924675" y="3228975"/>
          <p14:tracePt t="35024" x="6932613" y="3228975"/>
          <p14:tracePt t="35032" x="6942138" y="3228975"/>
          <p14:tracePt t="35048" x="6950075" y="3228975"/>
          <p14:tracePt t="35056" x="6967538" y="3228975"/>
          <p14:tracePt t="35089" x="6975475" y="3228975"/>
          <p14:tracePt t="35097" x="6975475" y="3221038"/>
          <p14:tracePt t="35187" x="6983413" y="3221038"/>
          <p14:tracePt t="35251" x="6992938" y="3221038"/>
          <p14:tracePt t="35256" x="7018338" y="3221038"/>
          <p14:tracePt t="35264" x="7043738" y="3221038"/>
          <p14:tracePt t="35272" x="7077075" y="3221038"/>
          <p14:tracePt t="35286" x="7112000" y="3221038"/>
          <p14:tracePt t="35293" x="7162800" y="3221038"/>
          <p14:tracePt t="35298" x="7188200" y="3221038"/>
          <p14:tracePt t="35306" x="7229475" y="3203575"/>
          <p14:tracePt t="35314" x="7272338" y="3203575"/>
          <p14:tracePt t="35322" x="7289800" y="3186113"/>
          <p14:tracePt t="35330" x="7307263" y="3170238"/>
          <p14:tracePt t="35347" x="7307263" y="3160713"/>
          <p14:tracePt t="35354" x="7307263" y="3144838"/>
          <p14:tracePt t="35362" x="7307263" y="3127375"/>
          <p14:tracePt t="35370" x="7297738" y="3094038"/>
          <p14:tracePt t="35378" x="7272338" y="3051175"/>
          <p14:tracePt t="35386" x="7229475" y="3000375"/>
          <p14:tracePt t="35394" x="7204075" y="2965450"/>
          <p14:tracePt t="35402" x="7137400" y="2914650"/>
          <p14:tracePt t="35410" x="7069138" y="2881313"/>
          <p14:tracePt t="35418" x="7026275" y="2846388"/>
          <p14:tracePt t="35426" x="6881813" y="2813050"/>
          <p14:tracePt t="35434" x="6737350" y="2778125"/>
          <p14:tracePt t="35442" x="6550025" y="2736850"/>
          <p14:tracePt t="35451" x="6448425" y="2719388"/>
          <p14:tracePt t="35458" x="6296025" y="2693988"/>
          <p14:tracePt t="35466" x="6151563" y="2676525"/>
          <p14:tracePt t="35474" x="5972175" y="2651125"/>
          <p14:tracePt t="35482" x="5761038" y="2643188"/>
          <p14:tracePt t="35490" x="5657850" y="2617788"/>
          <p14:tracePt t="35498" x="5548313" y="2608263"/>
          <p14:tracePt t="35506" x="5429250" y="2592388"/>
          <p14:tracePt t="35514" x="5386388" y="2592388"/>
          <p14:tracePt t="35523" x="5343525" y="2592388"/>
          <p14:tracePt t="35531" x="5318125" y="2574925"/>
          <p14:tracePt t="35541" x="5292725" y="2574925"/>
          <p14:tracePt t="35668" x="5302250" y="2574925"/>
          <p14:tracePt t="35677" x="5310188" y="2574925"/>
          <p14:tracePt t="35684" x="5327650" y="2574925"/>
          <p14:tracePt t="35692" x="5353050" y="2574925"/>
          <p14:tracePt t="35700" x="5378450" y="2574925"/>
          <p14:tracePt t="35708" x="5411788" y="2574925"/>
          <p14:tracePt t="35716" x="5462588" y="2574925"/>
          <p14:tracePt t="35724" x="5548313" y="2574925"/>
          <p14:tracePt t="35732" x="5649913" y="2574925"/>
          <p14:tracePt t="35740" x="5735638" y="2574925"/>
          <p14:tracePt t="35748" x="5837238" y="2574925"/>
          <p14:tracePt t="35756" x="5946775" y="2574925"/>
          <p14:tracePt t="35764" x="6100763" y="2574925"/>
          <p14:tracePt t="35772" x="6210300" y="2574925"/>
          <p14:tracePt t="35781" x="6346825" y="2592388"/>
          <p14:tracePt t="35788" x="6483350" y="2592388"/>
          <p14:tracePt t="35796" x="6584950" y="2592388"/>
          <p14:tracePt t="35804" x="6643688" y="2600325"/>
          <p14:tracePt t="35812" x="6678613" y="2600325"/>
          <p14:tracePt t="35820" x="6686550" y="2608263"/>
          <p14:tracePt t="35828" x="6704013" y="2608263"/>
          <p14:tracePt t="35930" x="6704013" y="2625725"/>
          <p14:tracePt t="35937" x="6686550" y="2633663"/>
          <p14:tracePt t="35945" x="6653213" y="2651125"/>
          <p14:tracePt t="35950" x="6626225" y="2668588"/>
          <p14:tracePt t="35959" x="6550025" y="2693988"/>
          <p14:tracePt t="35966" x="6491288" y="2727325"/>
          <p14:tracePt t="35974" x="6397625" y="2744788"/>
          <p14:tracePt t="35982" x="6329363" y="2762250"/>
          <p14:tracePt t="35990" x="6270625" y="2778125"/>
          <p14:tracePt t="35998" x="6202363" y="2795588"/>
          <p14:tracePt t="36006" x="6134100" y="2820988"/>
          <p14:tracePt t="36014" x="6040438" y="2846388"/>
          <p14:tracePt t="36022" x="5972175" y="2855913"/>
          <p14:tracePt t="36031" x="5921375" y="2863850"/>
          <p14:tracePt t="36039" x="5853113" y="2871788"/>
          <p14:tracePt t="36047" x="5819775" y="2881313"/>
          <p14:tracePt t="36054" x="5794375" y="2889250"/>
          <p14:tracePt t="36063" x="5768975" y="2897188"/>
          <p14:tracePt t="36070" x="5761038" y="2897188"/>
          <p14:tracePt t="36078" x="5743575" y="2906713"/>
          <p14:tracePt t="36086" x="5726113" y="2914650"/>
          <p14:tracePt t="36094" x="5700713" y="2932113"/>
          <p14:tracePt t="36104" x="5692775" y="2932113"/>
          <p14:tracePt t="36110" x="5667375" y="2949575"/>
          <p14:tracePt t="36120" x="5649913" y="2965450"/>
          <p14:tracePt t="36126" x="5632450" y="2982913"/>
          <p14:tracePt t="36136" x="5616575" y="3000375"/>
          <p14:tracePt t="36142" x="5591175" y="3025775"/>
          <p14:tracePt t="36152" x="5581650" y="3033713"/>
          <p14:tracePt t="36160" x="5573713" y="3041650"/>
          <p14:tracePt t="36168" x="5565775" y="3051175"/>
          <p14:tracePt t="36176" x="5556250" y="3051175"/>
          <p14:tracePt t="36184" x="5548313" y="3059113"/>
          <p14:tracePt t="36192" x="5538788" y="3076575"/>
          <p14:tracePt t="36200" x="5530850" y="3084513"/>
          <p14:tracePt t="36208" x="5522913" y="3109913"/>
          <p14:tracePt t="36216" x="5513388" y="3127375"/>
          <p14:tracePt t="36223" x="5505450" y="3135313"/>
          <p14:tracePt t="36232" x="5497513" y="3144838"/>
          <p14:tracePt t="36240" x="5497513" y="3170238"/>
          <p14:tracePt t="36248" x="5487988" y="3195638"/>
          <p14:tracePt t="36256" x="5487988" y="3203575"/>
          <p14:tracePt t="36264" x="5487988" y="3211513"/>
          <p14:tracePt t="36272" x="5480050" y="3228975"/>
          <p14:tracePt t="36298" x="5480050" y="3238500"/>
          <p14:tracePt t="36385" x="5505450" y="3238500"/>
          <p14:tracePt t="36395" x="5548313" y="3238500"/>
          <p14:tracePt t="36403" x="5607050" y="3238500"/>
          <p14:tracePt t="36414" x="5692775" y="3238500"/>
          <p14:tracePt t="36422" x="5819775" y="3238500"/>
          <p14:tracePt t="36426" x="5956300" y="3238500"/>
          <p14:tracePt t="36435" x="6032500" y="3238500"/>
          <p14:tracePt t="36442" x="6159500" y="3238500"/>
          <p14:tracePt t="36450" x="6311900" y="3238500"/>
          <p14:tracePt t="36458" x="6372225" y="3238500"/>
          <p14:tracePt t="36466" x="6456363" y="3238500"/>
          <p14:tracePt t="36474" x="6491288" y="3238500"/>
          <p14:tracePt t="36482" x="6499225" y="3246438"/>
          <p14:tracePt t="36490" x="6508750" y="3254375"/>
          <p14:tracePt t="36498" x="6516688" y="3254375"/>
          <p14:tracePt t="36515" x="6516688" y="3289300"/>
          <p14:tracePt t="36522" x="6499225" y="3314700"/>
          <p14:tracePt t="36530" x="6465888" y="3340100"/>
          <p14:tracePt t="36538" x="6448425" y="3365500"/>
          <p14:tracePt t="36546" x="6423025" y="3390900"/>
          <p14:tracePt t="36554" x="6397625" y="3416300"/>
          <p14:tracePt t="36562" x="6380163" y="3424238"/>
          <p14:tracePt t="36570" x="6364288" y="3441700"/>
          <p14:tracePt t="36578" x="6346825" y="3459163"/>
          <p14:tracePt t="36586" x="6338888" y="3475038"/>
          <p14:tracePt t="36603" x="6329363" y="3475038"/>
          <p14:tracePt t="36692" x="6346825" y="3475038"/>
          <p14:tracePt t="36699" x="6354763" y="3475038"/>
          <p14:tracePt t="36709" x="6397625" y="3475038"/>
          <p14:tracePt t="36717" x="6423025" y="3475038"/>
          <p14:tracePt t="36724" x="6456363" y="3475038"/>
          <p14:tracePt t="36733" x="6499225" y="3475038"/>
          <p14:tracePt t="36740" x="6542088" y="3459163"/>
          <p14:tracePt t="36748" x="6584950" y="3459163"/>
          <p14:tracePt t="36756" x="6635750" y="3449638"/>
          <p14:tracePt t="36764" x="6704013" y="3449638"/>
          <p14:tracePt t="36772" x="6737350" y="3441700"/>
          <p14:tracePt t="36780" x="6770688" y="3441700"/>
          <p14:tracePt t="36788" x="6780213" y="3441700"/>
          <p14:tracePt t="36797" x="6797675" y="3433763"/>
          <p14:tracePt t="36804" x="6805613" y="3433763"/>
          <p14:tracePt t="36821" x="6813550" y="3433763"/>
          <p14:tracePt t="36828" x="6823075" y="3433763"/>
          <p14:tracePt t="36921" x="6823075" y="3424238"/>
          <p14:tracePt t="36925" x="6823075" y="3408363"/>
          <p14:tracePt t="36933" x="6805613" y="3398838"/>
          <p14:tracePt t="36940" x="6770688" y="3365500"/>
          <p14:tracePt t="36948" x="6754813" y="3348038"/>
          <p14:tracePt t="36956" x="6745288" y="3340100"/>
          <p14:tracePt t="36964" x="6729413" y="3322638"/>
          <p14:tracePt t="36974" x="6719888" y="3314700"/>
          <p14:tracePt t="36980" x="6711950" y="3314700"/>
          <p14:tracePt t="36990" x="6711950" y="3305175"/>
          <p14:tracePt t="36998" x="6711950" y="3279775"/>
          <p14:tracePt t="37014" x="6711950" y="3271838"/>
          <p14:tracePt t="37022" x="6711950" y="3263900"/>
          <p14:tracePt t="37039" x="6711950" y="3254375"/>
          <p14:tracePt t="37047" x="6711950" y="3238500"/>
          <p14:tracePt t="37054" x="6719888" y="3238500"/>
          <p14:tracePt t="37063" x="6719888" y="3228975"/>
          <p14:tracePt t="37070" x="6729413" y="3221038"/>
          <p14:tracePt t="37078" x="6737350" y="3203575"/>
          <p14:tracePt t="37086" x="6754813" y="3178175"/>
          <p14:tracePt t="37094" x="6788150" y="3160713"/>
          <p14:tracePt t="37102" x="6805613" y="3135313"/>
          <p14:tracePt t="37110" x="6823075" y="3101975"/>
          <p14:tracePt t="37118" x="6831013" y="3084513"/>
          <p14:tracePt t="37126" x="6848475" y="3059113"/>
          <p14:tracePt t="37134" x="6873875" y="3051175"/>
          <p14:tracePt t="37142" x="6899275" y="3000375"/>
          <p14:tracePt t="37150" x="6915150" y="2982913"/>
          <p14:tracePt t="37158" x="6942138" y="2965450"/>
          <p14:tracePt t="37166" x="6967538" y="2940050"/>
          <p14:tracePt t="37173" x="7008813" y="2897188"/>
          <p14:tracePt t="37182" x="7026275" y="2871788"/>
          <p14:tracePt t="37190" x="7069138" y="2846388"/>
          <p14:tracePt t="37198" x="7102475" y="2838450"/>
          <p14:tracePt t="37206" x="7119938" y="2820988"/>
          <p14:tracePt t="37214" x="7145338" y="2813050"/>
          <p14:tracePt t="37223" x="7162800" y="2795588"/>
          <p14:tracePt t="37230" x="7188200" y="2795588"/>
          <p14:tracePt t="37238" x="7188200" y="2787650"/>
          <p14:tracePt t="37246" x="7196138" y="2787650"/>
          <p14:tracePt t="37264" x="7204075" y="2778125"/>
          <p14:tracePt t="37270" x="7213600" y="2778125"/>
          <p14:tracePt t="37280" x="7221538" y="2770188"/>
          <p14:tracePt t="37287" x="7239000" y="2762250"/>
          <p14:tracePt t="37297" x="7246938" y="2744788"/>
          <p14:tracePt t="37302" x="7264400" y="2736850"/>
          <p14:tracePt t="37313" x="7281863" y="2711450"/>
          <p14:tracePt t="37320" x="7289800" y="2711450"/>
          <p14:tracePt t="37328" x="7307263" y="2693988"/>
          <p14:tracePt t="37336" x="7307263" y="2686050"/>
          <p14:tracePt t="37344" x="7323138" y="2676525"/>
          <p14:tracePt t="37352" x="7332663" y="2676525"/>
          <p14:tracePt t="37369" x="7332663" y="2668588"/>
          <p14:tracePt t="37385" x="7348538" y="2668588"/>
          <p14:tracePt t="37393" x="7348538" y="2660650"/>
          <p14:tracePt t="37613" x="7358063" y="2660650"/>
          <p14:tracePt t="37701" x="7366000" y="2660650"/>
          <p14:tracePt t="37835" x="7373938" y="2660650"/>
          <p14:tracePt t="37973" x="7366000" y="2668588"/>
          <p14:tracePt t="37981" x="7358063" y="2676525"/>
          <p14:tracePt t="37988" x="7332663" y="2693988"/>
          <p14:tracePt t="37996" x="7315200" y="2693988"/>
          <p14:tracePt t="38004" x="7289800" y="2711450"/>
          <p14:tracePt t="38013" x="7272338" y="2727325"/>
          <p14:tracePt t="38020" x="7239000" y="2744788"/>
          <p14:tracePt t="38029" x="7221538" y="2762250"/>
          <p14:tracePt t="38036" x="7188200" y="2778125"/>
          <p14:tracePt t="38044" x="7137400" y="2795588"/>
          <p14:tracePt t="38052" x="7112000" y="2813050"/>
          <p14:tracePt t="38060" x="7085013" y="2838450"/>
          <p14:tracePt t="38068" x="7051675" y="2855913"/>
          <p14:tracePt t="38076" x="7008813" y="2871788"/>
          <p14:tracePt t="38084" x="6983413" y="2881313"/>
          <p14:tracePt t="38093" x="6958013" y="2897188"/>
          <p14:tracePt t="38102" x="6899275" y="2914650"/>
          <p14:tracePt t="38108" x="6864350" y="2949575"/>
          <p14:tracePt t="38118" x="6831013" y="2949575"/>
          <p14:tracePt t="38123" x="6788150" y="2974975"/>
          <p14:tracePt t="38134" x="6762750" y="2990850"/>
          <p14:tracePt t="38140" x="6729413" y="3008313"/>
          <p14:tracePt t="38150" x="6704013" y="3016250"/>
          <p14:tracePt t="38158" x="6678613" y="3016250"/>
          <p14:tracePt t="38166" x="6653213" y="3059113"/>
          <p14:tracePt t="38174" x="6592888" y="3084513"/>
          <p14:tracePt t="38182" x="6567488" y="3109913"/>
          <p14:tracePt t="38190" x="6524625" y="3152775"/>
          <p14:tracePt t="38198" x="6491288" y="3178175"/>
          <p14:tracePt t="38206" x="6465888" y="3211513"/>
          <p14:tracePt t="38214" x="6423025" y="3238500"/>
          <p14:tracePt t="38222" x="6415088" y="3263900"/>
          <p14:tracePt t="38231" x="6372225" y="3289300"/>
          <p14:tracePt t="38238" x="6372225" y="3305175"/>
          <p14:tracePt t="38246" x="6354763" y="3314700"/>
          <p14:tracePt t="38254" x="6346825" y="3322638"/>
          <p14:tracePt t="38262" x="6338888" y="3322638"/>
          <p14:tracePt t="38271" x="6338888" y="3330575"/>
          <p14:tracePt t="38287" x="6338888" y="3340100"/>
          <p14:tracePt t="38303" x="6338888" y="3348038"/>
          <p14:tracePt t="38476" x="6329363" y="3348038"/>
          <p14:tracePt t="38491" x="6321425" y="3355975"/>
          <p14:tracePt t="38507" x="6321425" y="3365500"/>
          <p14:tracePt t="38514" x="6303963" y="3373438"/>
          <p14:tracePt t="38521" x="6296025" y="3373438"/>
          <p14:tracePt t="38528" x="6296025" y="3382963"/>
          <p14:tracePt t="38536" x="6286500" y="3390900"/>
          <p14:tracePt t="38553" x="6278563" y="3390900"/>
          <p14:tracePt t="38561" x="6278563" y="3398838"/>
          <p14:tracePt t="38577" x="6278563" y="3408363"/>
          <p14:tracePt t="38617" x="6278563" y="3424238"/>
          <p14:tracePt t="38699" x="6286500" y="3424238"/>
          <p14:tracePt t="38708" x="6296025" y="3424238"/>
          <p14:tracePt t="38716" x="6321425" y="3424238"/>
          <p14:tracePt t="38722" x="6346825" y="3424238"/>
          <p14:tracePt t="38730" x="6372225" y="3424238"/>
          <p14:tracePt t="38738" x="6430963" y="3416300"/>
          <p14:tracePt t="38746" x="6491288" y="3408363"/>
          <p14:tracePt t="38754" x="6575425" y="3382963"/>
          <p14:tracePt t="38762" x="6635750" y="3382963"/>
          <p14:tracePt t="38770" x="6711950" y="3365500"/>
          <p14:tracePt t="38779" x="6797675" y="3365500"/>
          <p14:tracePt t="38786" x="6856413" y="3340100"/>
          <p14:tracePt t="38794" x="6873875" y="3340100"/>
          <p14:tracePt t="38802" x="6873875" y="3330575"/>
          <p14:tracePt t="38810" x="6889750" y="3330575"/>
          <p14:tracePt t="39319" x="6899275" y="3330575"/>
          <p14:tracePt t="39335" x="6907213" y="3330575"/>
          <p14:tracePt t="39342" x="6915150" y="3330575"/>
          <p14:tracePt t="39350" x="6924675" y="3330575"/>
          <p14:tracePt t="39359" x="6932613" y="3330575"/>
          <p14:tracePt t="39366" x="6942138" y="3330575"/>
          <p14:tracePt t="39374" x="6950075" y="3322638"/>
          <p14:tracePt t="39382" x="6958013" y="3322638"/>
          <p14:tracePt t="39390" x="6975475" y="3322638"/>
          <p14:tracePt t="39398" x="6983413" y="3322638"/>
          <p14:tracePt t="39406" x="7000875" y="3305175"/>
          <p14:tracePt t="39414" x="7008813" y="3305175"/>
          <p14:tracePt t="39422" x="7026275" y="3305175"/>
          <p14:tracePt t="39430" x="7059613" y="3305175"/>
          <p14:tracePt t="39438" x="7077075" y="3305175"/>
          <p14:tracePt t="39446" x="7094538" y="3305175"/>
          <p14:tracePt t="39454" x="7119938" y="3305175"/>
          <p14:tracePt t="39462" x="7127875" y="3305175"/>
          <p14:tracePt t="39470" x="7145338" y="3305175"/>
          <p14:tracePt t="39479" x="7153275" y="3305175"/>
          <p14:tracePt t="39486" x="7170738" y="3314700"/>
          <p14:tracePt t="39494" x="7178675" y="3314700"/>
          <p14:tracePt t="39503" x="7188200" y="3322638"/>
          <p14:tracePt t="39511" x="7188200" y="3330575"/>
          <p14:tracePt t="39518" x="7196138" y="3330575"/>
          <p14:tracePt t="39526" x="7204075" y="3340100"/>
          <p14:tracePt t="39536" x="7204075" y="3348038"/>
          <p14:tracePt t="39562" x="7221538" y="3348038"/>
          <p14:tracePt t="39566" x="7221538" y="3355975"/>
          <p14:tracePt t="39580" x="7221538" y="3365500"/>
          <p14:tracePt t="39600" x="7229475" y="3365500"/>
          <p14:tracePt t="39625" x="7229475" y="3373438"/>
          <p14:tracePt t="39796" x="7213600" y="3373438"/>
          <p14:tracePt t="39800" x="7188200" y="3365500"/>
          <p14:tracePt t="39808" x="7137400" y="3355975"/>
          <p14:tracePt t="39816" x="7059613" y="3330575"/>
          <p14:tracePt t="39828" x="6932613" y="3297238"/>
          <p14:tracePt t="39832" x="6873875" y="3289300"/>
          <p14:tracePt t="39842" x="6780213" y="3254375"/>
          <p14:tracePt t="39848" x="6694488" y="3246438"/>
          <p14:tracePt t="39858" x="6653213" y="3228975"/>
          <p14:tracePt t="39866" x="6567488" y="3221038"/>
          <p14:tracePt t="39874" x="6491288" y="3211513"/>
          <p14:tracePt t="39882" x="6430963" y="3203575"/>
          <p14:tracePt t="39890" x="6405563" y="3195638"/>
          <p14:tracePt t="39899" x="6372225" y="3195638"/>
          <p14:tracePt t="39906" x="6354763" y="3186113"/>
          <p14:tracePt t="39923" x="6346825" y="3186113"/>
          <p14:tracePt t="40022" x="6346825" y="3170238"/>
          <p14:tracePt t="40036" x="6354763" y="3144838"/>
          <p14:tracePt t="40043" x="6364288" y="3135313"/>
          <p14:tracePt t="40051" x="6372225" y="3127375"/>
          <p14:tracePt t="40058" x="6389688" y="3101975"/>
          <p14:tracePt t="40066" x="6397625" y="3094038"/>
          <p14:tracePt t="40074" x="6405563" y="3067050"/>
          <p14:tracePt t="40082" x="6423025" y="3051175"/>
          <p14:tracePt t="40090" x="6448425" y="3033713"/>
          <p14:tracePt t="40098" x="6456363" y="3033713"/>
          <p14:tracePt t="40106" x="6465888" y="3016250"/>
          <p14:tracePt t="40114" x="6473825" y="3008313"/>
          <p14:tracePt t="40124" x="6473825" y="3000375"/>
          <p14:tracePt t="40132" x="6483350" y="2982913"/>
          <p14:tracePt t="40140" x="6491288" y="2965450"/>
          <p14:tracePt t="40148" x="6491288" y="2957513"/>
          <p14:tracePt t="40156" x="6491288" y="2949575"/>
          <p14:tracePt t="40164" x="6499225" y="2932113"/>
          <p14:tracePt t="40172" x="6499225" y="2922588"/>
          <p14:tracePt t="40180" x="6516688" y="2897188"/>
          <p14:tracePt t="40188" x="6534150" y="2881313"/>
          <p14:tracePt t="40196" x="6542088" y="2863850"/>
          <p14:tracePt t="40204" x="6559550" y="2855913"/>
          <p14:tracePt t="40212" x="6567488" y="2838450"/>
          <p14:tracePt t="40220" x="6584950" y="2820988"/>
          <p14:tracePt t="40228" x="6610350" y="2805113"/>
          <p14:tracePt t="40236" x="6643688" y="2795588"/>
          <p14:tracePt t="40245" x="6661150" y="2787650"/>
          <p14:tracePt t="40252" x="6686550" y="2787650"/>
          <p14:tracePt t="40261" x="6711950" y="2778125"/>
          <p14:tracePt t="40268" x="6754813" y="2752725"/>
          <p14:tracePt t="40276" x="6780213" y="2752725"/>
          <p14:tracePt t="40284" x="6831013" y="2727325"/>
          <p14:tracePt t="40292" x="6856413" y="2727325"/>
          <p14:tracePt t="40300" x="6899275" y="2701925"/>
          <p14:tracePt t="40308" x="6975475" y="2686050"/>
          <p14:tracePt t="40316" x="7008813" y="2676525"/>
          <p14:tracePt t="40324" x="7034213" y="2668588"/>
          <p14:tracePt t="40332" x="7085013" y="2660650"/>
          <p14:tracePt t="40340" x="7112000" y="2660650"/>
          <p14:tracePt t="40348" x="7137400" y="2651125"/>
          <p14:tracePt t="40356" x="7153275" y="2651125"/>
          <p14:tracePt t="40373" x="7162800" y="2651125"/>
          <p14:tracePt t="40380" x="7178675" y="2651125"/>
          <p14:tracePt t="40399" x="7188200" y="2651125"/>
          <p14:tracePt t="40404" x="7196138" y="2651125"/>
          <p14:tracePt t="40423" x="7204075" y="2651125"/>
          <p14:tracePt t="40430" x="7229475" y="2651125"/>
          <p14:tracePt t="40447" x="7239000" y="2651125"/>
          <p14:tracePt t="40454" x="7246938" y="2651125"/>
          <p14:tracePt t="40470" x="7256463" y="2651125"/>
          <p14:tracePt t="40478" x="7272338" y="2651125"/>
          <p14:tracePt t="40486" x="7272338" y="2643188"/>
          <p14:tracePt t="40494" x="7307263" y="2643188"/>
          <p14:tracePt t="40512" x="7323138" y="2643188"/>
          <p14:tracePt t="40518" x="7340600" y="2643188"/>
          <p14:tracePt t="40526" x="7358063" y="2643188"/>
          <p14:tracePt t="40534" x="7373938" y="2643188"/>
          <p14:tracePt t="40542" x="7383463" y="2643188"/>
          <p14:tracePt t="40550" x="7391400" y="2643188"/>
          <p14:tracePt t="40615" x="7358063" y="2643188"/>
          <p14:tracePt t="40623" x="7256463" y="2643188"/>
          <p14:tracePt t="40632" x="7153275" y="2660650"/>
          <p14:tracePt t="40639" x="7051675" y="2668588"/>
          <p14:tracePt t="40646" x="6942138" y="2676525"/>
          <p14:tracePt t="40654" x="6770688" y="2676525"/>
          <p14:tracePt t="40666" x="6643688" y="2676525"/>
          <p14:tracePt t="40676" x="6491288" y="2676525"/>
          <p14:tracePt t="40682" x="6364288" y="2676525"/>
          <p14:tracePt t="40690" x="6219825" y="2676525"/>
          <p14:tracePt t="40694" x="6091238" y="2668588"/>
          <p14:tracePt t="40705" x="6024563" y="2651125"/>
          <p14:tracePt t="40712" x="5930900" y="2643188"/>
          <p14:tracePt t="40720" x="5905500" y="2643188"/>
          <p14:tracePt t="40728" x="5870575" y="2643188"/>
          <p14:tracePt t="40736" x="5853113" y="2633663"/>
          <p14:tracePt t="40744" x="5845175" y="2633663"/>
          <p14:tracePt t="40809" x="5853113" y="2633663"/>
          <p14:tracePt t="40816" x="5862638" y="2633663"/>
          <p14:tracePt t="40825" x="5870575" y="2633663"/>
          <p14:tracePt t="40832" x="5895975" y="2633663"/>
          <p14:tracePt t="40840" x="5921375" y="2625725"/>
          <p14:tracePt t="40848" x="5938838" y="2625725"/>
          <p14:tracePt t="40856" x="5997575" y="2617788"/>
          <p14:tracePt t="40864" x="6065838" y="2617788"/>
          <p14:tracePt t="40877" x="6151563" y="2600325"/>
          <p14:tracePt t="40880" x="6202363" y="2600325"/>
          <p14:tracePt t="40888" x="6286500" y="2600325"/>
          <p14:tracePt t="40896" x="6415088" y="2600325"/>
          <p14:tracePt t="40904" x="6508750" y="2600325"/>
          <p14:tracePt t="40912" x="6584950" y="2600325"/>
          <p14:tracePt t="40920" x="6711950" y="2600325"/>
          <p14:tracePt t="40928" x="6805613" y="2600325"/>
          <p14:tracePt t="40936" x="6838950" y="2600325"/>
          <p14:tracePt t="40944" x="6975475" y="2600325"/>
          <p14:tracePt t="40952" x="7026275" y="2600325"/>
          <p14:tracePt t="40961" x="7085013" y="2600325"/>
          <p14:tracePt t="40970" x="7188200" y="2600325"/>
          <p14:tracePt t="40977" x="7256463" y="2600325"/>
          <p14:tracePt t="40986" x="7315200" y="2600325"/>
          <p14:tracePt t="40995" x="7358063" y="2600325"/>
          <p14:tracePt t="41002" x="7391400" y="2600325"/>
          <p14:tracePt t="41010" x="7434263" y="2600325"/>
          <p14:tracePt t="41018" x="7502525" y="2600325"/>
          <p14:tracePt t="41029" x="7561263" y="2600325"/>
          <p14:tracePt t="41034" x="7637463" y="2600325"/>
          <p14:tracePt t="41044" x="7680325" y="2600325"/>
          <p14:tracePt t="41051" x="7766050" y="2600325"/>
          <p14:tracePt t="41058" x="7875588" y="2582863"/>
          <p14:tracePt t="41066" x="7986713" y="2582863"/>
          <p14:tracePt t="41074" x="8070850" y="2582863"/>
          <p14:tracePt t="41082" x="8189913" y="2582863"/>
          <p14:tracePt t="41090" x="8275638" y="2582863"/>
          <p14:tracePt t="41098" x="8343900" y="2582863"/>
          <p14:tracePt t="41106" x="8420100" y="2582863"/>
          <p14:tracePt t="41114" x="8488363" y="2582863"/>
          <p14:tracePt t="41122" x="8555038" y="2582863"/>
          <p14:tracePt t="41130" x="8580438" y="2582863"/>
          <p14:tracePt t="41138" x="8640763" y="2582863"/>
          <p14:tracePt t="41146" x="8658225" y="2582863"/>
          <p14:tracePt t="41154" x="8699500" y="2582863"/>
          <p14:tracePt t="41162" x="8724900" y="2582863"/>
          <p14:tracePt t="41170" x="8734425" y="2582863"/>
          <p14:tracePt t="41218" x="8734425" y="2600325"/>
          <p14:tracePt t="41226" x="8699500" y="2600325"/>
          <p14:tracePt t="41236" x="8674100" y="2617788"/>
          <p14:tracePt t="41242" x="8632825" y="2643188"/>
          <p14:tracePt t="41252" x="8597900" y="2660650"/>
          <p14:tracePt t="41258" x="8529638" y="2693988"/>
          <p14:tracePt t="41268" x="8385175" y="2752725"/>
          <p14:tracePt t="41274" x="8308975" y="2778125"/>
          <p14:tracePt t="41284" x="8174038" y="2820988"/>
          <p14:tracePt t="41292" x="8029575" y="2871788"/>
          <p14:tracePt t="41301" x="7910513" y="2906713"/>
          <p14:tracePt t="41308" x="7824788" y="2932113"/>
          <p14:tracePt t="41316" x="7697788" y="2957513"/>
          <p14:tracePt t="41324" x="7596188" y="2974975"/>
          <p14:tracePt t="41332" x="7510463" y="3000375"/>
          <p14:tracePt t="41340" x="7332663" y="3008313"/>
          <p14:tracePt t="41348" x="7213600" y="3033713"/>
          <p14:tracePt t="41356" x="7127875" y="3033713"/>
          <p14:tracePt t="41364" x="7034213" y="3041650"/>
          <p14:tracePt t="41372" x="6983413" y="3051175"/>
          <p14:tracePt t="41380" x="6856413" y="3067050"/>
          <p14:tracePt t="41388" x="6788150" y="3067050"/>
          <p14:tracePt t="41396" x="6745288" y="3067050"/>
          <p14:tracePt t="41404" x="6686550" y="3067050"/>
          <p14:tracePt t="41412" x="6669088" y="3067050"/>
          <p14:tracePt t="41420" x="6661150" y="3067050"/>
          <p14:tracePt t="41436" x="6653213" y="3067050"/>
          <p14:tracePt t="41484" x="6643688" y="3067050"/>
          <p14:tracePt t="41501" x="6635750" y="3076575"/>
          <p14:tracePt t="41516" x="6626225" y="3084513"/>
          <p14:tracePt t="41524" x="6618288" y="3094038"/>
          <p14:tracePt t="41534" x="6610350" y="3094038"/>
          <p14:tracePt t="41541" x="6610350" y="3101975"/>
          <p14:tracePt t="41558" x="6600825" y="3101975"/>
          <p14:tracePt t="41574" x="6600825" y="3109913"/>
          <p14:tracePt t="41606" x="6600825" y="3119438"/>
          <p14:tracePt t="41622" x="6600825" y="3127375"/>
          <p14:tracePt t="41670" x="6600825" y="3135313"/>
          <p14:tracePt t="41896" x="6610350" y="3135313"/>
          <p14:tracePt t="41904" x="6643688" y="3135313"/>
          <p14:tracePt t="41912" x="6719888" y="3135313"/>
          <p14:tracePt t="41920" x="6780213" y="3135313"/>
          <p14:tracePt t="41928" x="6838950" y="3135313"/>
          <p14:tracePt t="41936" x="6924675" y="3135313"/>
          <p14:tracePt t="41944" x="7051675" y="3135313"/>
          <p14:tracePt t="41952" x="7137400" y="3144838"/>
          <p14:tracePt t="41960" x="7204075" y="3144838"/>
          <p14:tracePt t="41968" x="7264400" y="3144838"/>
          <p14:tracePt t="41976" x="7289800" y="3144838"/>
          <p14:tracePt t="41992" x="7297738" y="3144838"/>
          <p14:tracePt t="43538" x="7348538" y="3144838"/>
          <p14:tracePt t="43548" x="7408863" y="3144838"/>
          <p14:tracePt t="43554" x="7477125" y="3144838"/>
          <p14:tracePt t="43564" x="7535863" y="3144838"/>
          <p14:tracePt t="43572" x="7612063" y="3135313"/>
          <p14:tracePt t="43580" x="7654925" y="3127375"/>
          <p14:tracePt t="43588" x="7697788" y="3127375"/>
          <p14:tracePt t="43596" x="7731125" y="3127375"/>
          <p14:tracePt t="43604" x="7766050" y="3119438"/>
          <p14:tracePt t="43612" x="7791450" y="3119438"/>
          <p14:tracePt t="43620" x="7816850" y="3109913"/>
          <p14:tracePt t="43628" x="7832725" y="3109913"/>
          <p14:tracePt t="43644" x="7842250" y="3101975"/>
          <p14:tracePt t="43652" x="7850188" y="3101975"/>
          <p14:tracePt t="43684" x="7859713" y="3101975"/>
          <p14:tracePt t="44388" x="7859713" y="3109913"/>
          <p14:tracePt t="44395" x="7832725" y="3135313"/>
          <p14:tracePt t="44400" x="7816850" y="3152775"/>
          <p14:tracePt t="44411" x="7791450" y="3203575"/>
          <p14:tracePt t="44418" x="7740650" y="3254375"/>
          <p14:tracePt t="44426" x="7715250" y="3279775"/>
          <p14:tracePt t="44434" x="7646988" y="3355975"/>
          <p14:tracePt t="44443" x="7596188" y="3390900"/>
          <p14:tracePt t="44451" x="7553325" y="3416300"/>
          <p14:tracePt t="44459" x="7535863" y="3441700"/>
          <p14:tracePt t="44466" x="7493000" y="3467100"/>
          <p14:tracePt t="44474" x="7451725" y="3484563"/>
          <p14:tracePt t="44482" x="7400925" y="3509963"/>
          <p14:tracePt t="44490" x="7373938" y="3509963"/>
          <p14:tracePt t="44498" x="7340600" y="3527425"/>
          <p14:tracePt t="44506" x="7297738" y="3552825"/>
          <p14:tracePt t="44514" x="7246938" y="3560763"/>
          <p14:tracePt t="44522" x="7213600" y="3568700"/>
          <p14:tracePt t="44530" x="7153275" y="3578225"/>
          <p14:tracePt t="44538" x="7112000" y="3586163"/>
          <p14:tracePt t="44546" x="7051675" y="3594100"/>
          <p14:tracePt t="44554" x="7018338" y="3603625"/>
          <p14:tracePt t="44562" x="6975475" y="3603625"/>
          <p14:tracePt t="44570" x="6915150" y="3611563"/>
          <p14:tracePt t="44578" x="6856413" y="3611563"/>
          <p14:tracePt t="44586" x="6813550" y="3611563"/>
          <p14:tracePt t="44594" x="6754813" y="3611563"/>
          <p14:tracePt t="44602" x="6686550" y="3611563"/>
          <p14:tracePt t="44610" x="6626225" y="3619500"/>
          <p14:tracePt t="44618" x="6567488" y="3619500"/>
          <p14:tracePt t="44625" x="6483350" y="3619500"/>
          <p14:tracePt t="44634" x="6448425" y="3619500"/>
          <p14:tracePt t="44642" x="6405563" y="3619500"/>
          <p14:tracePt t="44650" x="6321425" y="3619500"/>
          <p14:tracePt t="44661" x="6219825" y="3619500"/>
          <p14:tracePt t="44665" x="6151563" y="3619500"/>
          <p14:tracePt t="44676" x="6083300" y="3619500"/>
          <p14:tracePt t="44682" x="6024563" y="3619500"/>
          <p14:tracePt t="44693" x="5938838" y="3619500"/>
          <p14:tracePt t="44699" x="5862638" y="3636963"/>
          <p14:tracePt t="44709" x="5802313" y="3636963"/>
          <p14:tracePt t="44716" x="5718175" y="3646488"/>
          <p14:tracePt t="44724" x="5657850" y="3646488"/>
          <p14:tracePt t="44732" x="5591175" y="3671888"/>
          <p14:tracePt t="44740" x="5530850" y="3679825"/>
          <p14:tracePt t="44748" x="5454650" y="3687763"/>
          <p14:tracePt t="44756" x="5421313" y="3697288"/>
          <p14:tracePt t="44764" x="5386388" y="3705225"/>
          <p14:tracePt t="44772" x="5368925" y="3713163"/>
          <p14:tracePt t="44780" x="5360988" y="3713163"/>
          <p14:tracePt t="44788" x="5353050" y="3722688"/>
          <p14:tracePt t="44796" x="5343525" y="3730625"/>
          <p14:tracePt t="44803" x="5343525" y="3738563"/>
          <p14:tracePt t="44812" x="5343525" y="3763963"/>
          <p14:tracePt t="44820" x="5343525" y="3790950"/>
          <p14:tracePt t="44828" x="5343525" y="3798888"/>
          <p14:tracePt t="44844" x="5343525" y="3816350"/>
          <p14:tracePt t="44852" x="5343525" y="3824288"/>
          <p14:tracePt t="44860" x="5353050" y="3841750"/>
          <p14:tracePt t="44868" x="5378450" y="3867150"/>
          <p14:tracePt t="44876" x="5411788" y="3883025"/>
          <p14:tracePt t="44884" x="5446713" y="3908425"/>
          <p14:tracePt t="44892" x="5522913" y="3935413"/>
          <p14:tracePt t="44900" x="5599113" y="3951288"/>
          <p14:tracePt t="44908" x="5657850" y="3960813"/>
          <p14:tracePt t="44916" x="5726113" y="3976688"/>
          <p14:tracePt t="44924" x="5811838" y="3976688"/>
          <p14:tracePt t="44933" x="5938838" y="3976688"/>
          <p14:tracePt t="44942" x="6040438" y="3976688"/>
          <p14:tracePt t="44948" x="6108700" y="3976688"/>
          <p14:tracePt t="44960" x="6167438" y="3976688"/>
          <p14:tracePt t="44964" x="6210300" y="3976688"/>
          <p14:tracePt t="44974" x="6245225" y="3976688"/>
          <p14:tracePt t="44982" x="6270625" y="3976688"/>
          <p14:tracePt t="44990" x="6278563" y="3968750"/>
          <p14:tracePt t="44998" x="6278563" y="3951288"/>
          <p14:tracePt t="45014" x="6286500" y="3943350"/>
          <p14:tracePt t="45022" x="6286500" y="3935413"/>
          <p14:tracePt t="45039" x="6286500" y="3925888"/>
          <p14:tracePt t="45055" x="6286500" y="3917950"/>
          <p14:tracePt t="45070" x="6286500" y="3900488"/>
          <p14:tracePt t="45085" x="6261100" y="3900488"/>
          <p14:tracePt t="45087" x="6245225" y="3892550"/>
          <p14:tracePt t="45094" x="6219825" y="3875088"/>
          <p14:tracePt t="45102" x="6184900" y="3867150"/>
          <p14:tracePt t="45110" x="6142038" y="3857625"/>
          <p14:tracePt t="45118" x="6108700" y="3849688"/>
          <p14:tracePt t="45126" x="6065838" y="3841750"/>
          <p14:tracePt t="45134" x="6007100" y="3832225"/>
          <p14:tracePt t="45143" x="5956300" y="3816350"/>
          <p14:tracePt t="45150" x="5880100" y="3798888"/>
          <p14:tracePt t="45158" x="5862638" y="3798888"/>
          <p14:tracePt t="45166" x="5794375" y="3790950"/>
          <p14:tracePt t="45174" x="5718175" y="3781425"/>
          <p14:tracePt t="45182" x="5675313" y="3756025"/>
          <p14:tracePt t="45190" x="5641975" y="3756025"/>
          <p14:tracePt t="45198" x="5616575" y="3756025"/>
          <p14:tracePt t="45206" x="5591175" y="3748088"/>
          <p14:tracePt t="45214" x="5565775" y="3748088"/>
          <p14:tracePt t="45222" x="5556250" y="3748088"/>
          <p14:tracePt t="45232" x="5548313" y="3748088"/>
          <p14:tracePt t="45255" x="5538788" y="3748088"/>
          <p14:tracePt t="45280" x="5530850" y="3763963"/>
          <p14:tracePt t="45288" x="5530850" y="3781425"/>
          <p14:tracePt t="45296" x="5530850" y="3806825"/>
          <p14:tracePt t="45304" x="5530850" y="3857625"/>
          <p14:tracePt t="45312" x="5530850" y="3875088"/>
          <p14:tracePt t="45320" x="5530850" y="3908425"/>
          <p14:tracePt t="45328" x="5548313" y="3943350"/>
          <p14:tracePt t="45336" x="5591175" y="4002088"/>
          <p14:tracePt t="45344" x="5632450" y="4044950"/>
          <p14:tracePt t="45353" x="5657850" y="4062413"/>
          <p14:tracePt t="45361" x="5692775" y="4095750"/>
          <p14:tracePt t="45368" x="5751513" y="4138613"/>
          <p14:tracePt t="45376" x="5802313" y="4156075"/>
          <p14:tracePt t="45384" x="5880100" y="4181475"/>
          <p14:tracePt t="45392" x="5938838" y="4197350"/>
          <p14:tracePt t="45400" x="6024563" y="4197350"/>
          <p14:tracePt t="45408" x="6100763" y="4206875"/>
          <p14:tracePt t="45417" x="6227763" y="4206875"/>
          <p14:tracePt t="45424" x="6270625" y="4206875"/>
          <p14:tracePt t="45433" x="6354763" y="4171950"/>
          <p14:tracePt t="45440" x="6405563" y="4146550"/>
          <p14:tracePt t="45448" x="6423025" y="4121150"/>
          <p14:tracePt t="45456" x="6430963" y="4095750"/>
          <p14:tracePt t="45464" x="6440488" y="4070350"/>
          <p14:tracePt t="45472" x="6440488" y="4019550"/>
          <p14:tracePt t="45480" x="6405563" y="3968750"/>
          <p14:tracePt t="45488" x="6346825" y="3908425"/>
          <p14:tracePt t="45496" x="6278563" y="3867150"/>
          <p14:tracePt t="45504" x="6159500" y="3790950"/>
          <p14:tracePt t="45512" x="6057900" y="3756025"/>
          <p14:tracePt t="45524" x="5972175" y="3738563"/>
          <p14:tracePt t="45529" x="5895975" y="3738563"/>
          <p14:tracePt t="45541" x="5811838" y="3738563"/>
          <p14:tracePt t="45544" x="5768975" y="3738563"/>
          <p14:tracePt t="45554" x="5683250" y="3748088"/>
          <p14:tracePt t="45561" x="5632450" y="3781425"/>
          <p14:tracePt t="45570" x="5581650" y="3816350"/>
          <p14:tracePt t="45578" x="5565775" y="3841750"/>
          <p14:tracePt t="45586" x="5548313" y="3883025"/>
          <p14:tracePt t="45594" x="5548313" y="3943350"/>
          <p14:tracePt t="45602" x="5548313" y="3976688"/>
          <p14:tracePt t="45610" x="5548313" y="4011613"/>
          <p14:tracePt t="45618" x="5573713" y="4062413"/>
          <p14:tracePt t="45626" x="5616575" y="4087813"/>
          <p14:tracePt t="45634" x="5649913" y="4105275"/>
          <p14:tracePt t="45642" x="5726113" y="4130675"/>
          <p14:tracePt t="45650" x="5794375" y="4138613"/>
          <p14:tracePt t="45658" x="5880100" y="4138613"/>
          <p14:tracePt t="45666" x="5997575" y="4138613"/>
          <p14:tracePt t="45674" x="6065838" y="4138613"/>
          <p14:tracePt t="45682" x="6126163" y="4113213"/>
          <p14:tracePt t="45690" x="6176963" y="4087813"/>
          <p14:tracePt t="45698" x="6219825" y="4052888"/>
          <p14:tracePt t="45708" x="6235700" y="4011613"/>
          <p14:tracePt t="45714" x="6245225" y="3994150"/>
          <p14:tracePt t="45722" x="6245225" y="3976688"/>
          <p14:tracePt t="45730" x="6245225" y="3960813"/>
          <p14:tracePt t="45738" x="6210300" y="3935413"/>
          <p14:tracePt t="45746" x="6159500" y="3908425"/>
          <p14:tracePt t="45754" x="6126163" y="3900488"/>
          <p14:tracePt t="45762" x="6083300" y="3900488"/>
          <p14:tracePt t="45770" x="6049963" y="3900488"/>
          <p14:tracePt t="45778" x="6032500" y="3900488"/>
          <p14:tracePt t="45786" x="6007100" y="3900488"/>
          <p14:tracePt t="45794" x="5989638" y="3900488"/>
          <p14:tracePt t="45804" x="5989638" y="3908425"/>
          <p14:tracePt t="45810" x="5989638" y="3917950"/>
          <p14:tracePt t="45820" x="5989638" y="3935413"/>
          <p14:tracePt t="45826" x="5989638" y="3960813"/>
          <p14:tracePt t="45836" x="5989638" y="3976688"/>
          <p14:tracePt t="45842" x="5997575" y="3994150"/>
          <p14:tracePt t="45852" x="6015038" y="4002088"/>
          <p14:tracePt t="45868" x="6024563" y="4011613"/>
          <p14:tracePt t="45876" x="6032500" y="4011613"/>
          <p14:tracePt t="45884" x="6040438" y="4011613"/>
          <p14:tracePt t="45999" x="6032500" y="4019550"/>
          <p14:tracePt t="46004" x="5997575" y="4027488"/>
          <p14:tracePt t="46012" x="5956300" y="4037013"/>
          <p14:tracePt t="46020" x="5905500" y="4044950"/>
          <p14:tracePt t="46028" x="5880100" y="4044950"/>
          <p14:tracePt t="46036" x="5845175" y="4052888"/>
          <p14:tracePt t="46044" x="5811838" y="4052888"/>
          <p14:tracePt t="46052" x="5776913" y="4052888"/>
          <p14:tracePt t="46060" x="5751513" y="4062413"/>
          <p14:tracePt t="46068" x="5735638" y="4062413"/>
          <p14:tracePt t="46075" x="5700713" y="4062413"/>
          <p14:tracePt t="46092" x="5692775" y="4062413"/>
          <p14:tracePt t="46135" x="5683250" y="4062413"/>
          <p14:tracePt t="46184" x="5675313" y="4062413"/>
          <p14:tracePt t="46191" x="5667375" y="4070350"/>
          <p14:tracePt t="46207" x="5657850" y="4070350"/>
          <p14:tracePt t="46214" x="5641975" y="4079875"/>
          <p14:tracePt t="46224" x="5641975" y="4087813"/>
          <p14:tracePt t="46239" x="5624513" y="4087813"/>
          <p14:tracePt t="46255" x="5624513" y="4095750"/>
          <p14:tracePt t="46263" x="5616575" y="4113213"/>
          <p14:tracePt t="46278" x="5616575" y="4121150"/>
          <p14:tracePt t="46287" x="5616575" y="4130675"/>
          <p14:tracePt t="46303" x="5607050" y="4130675"/>
          <p14:tracePt t="46319" x="5599113" y="4138613"/>
          <p14:tracePt t="46335" x="5599113" y="4146550"/>
          <p14:tracePt t="46359" x="5591175" y="4146550"/>
          <p14:tracePt t="46375" x="5581650" y="4146550"/>
          <p14:tracePt t="46384" x="5573713" y="4146550"/>
          <p14:tracePt t="46393" x="5565775" y="4146550"/>
          <p14:tracePt t="46401" x="5548313" y="4146550"/>
          <p14:tracePt t="46416" x="5538788" y="4146550"/>
          <p14:tracePt t="46424" x="5530850" y="4146550"/>
          <p14:tracePt t="46546" x="5548313" y="4146550"/>
          <p14:tracePt t="46554" x="5565775" y="4146550"/>
          <p14:tracePt t="46561" x="5599113" y="4146550"/>
          <p14:tracePt t="46568" x="5632450" y="4146550"/>
          <p14:tracePt t="46576" x="5675313" y="4146550"/>
          <p14:tracePt t="46584" x="5718175" y="4146550"/>
          <p14:tracePt t="46592" x="5786438" y="4146550"/>
          <p14:tracePt t="46600" x="5837238" y="4146550"/>
          <p14:tracePt t="46608" x="5905500" y="4146550"/>
          <p14:tracePt t="46616" x="5946775" y="4146550"/>
          <p14:tracePt t="46625" x="5989638" y="4146550"/>
          <p14:tracePt t="46632" x="6015038" y="4146550"/>
          <p14:tracePt t="46641" x="6040438" y="4146550"/>
          <p14:tracePt t="46649" x="6065838" y="4146550"/>
          <p14:tracePt t="46657" x="6100763" y="4146550"/>
          <p14:tracePt t="46666" x="6126163" y="4146550"/>
          <p14:tracePt t="46672" x="6142038" y="4146550"/>
          <p14:tracePt t="46682" x="6176963" y="4146550"/>
          <p14:tracePt t="46691" x="6202363" y="4138613"/>
          <p14:tracePt t="46698" x="6235700" y="4138613"/>
          <p14:tracePt t="46706" x="6253163" y="4130675"/>
          <p14:tracePt t="46714" x="6303963" y="4121150"/>
          <p14:tracePt t="46722" x="6321425" y="4113213"/>
          <p14:tracePt t="46730" x="6346825" y="4113213"/>
          <p14:tracePt t="46738" x="6389688" y="4087813"/>
          <p14:tracePt t="46746" x="6423025" y="4079875"/>
          <p14:tracePt t="46754" x="6448425" y="4070350"/>
          <p14:tracePt t="46762" x="6483350" y="4062413"/>
          <p14:tracePt t="46770" x="6491288" y="4052888"/>
          <p14:tracePt t="46778" x="6499225" y="4044950"/>
          <p14:tracePt t="46786" x="6508750" y="4027488"/>
          <p14:tracePt t="46794" x="6516688" y="4019550"/>
          <p14:tracePt t="46802" x="6534150" y="4019550"/>
          <p14:tracePt t="46810" x="6534150" y="3986213"/>
          <p14:tracePt t="46818" x="6534150" y="3968750"/>
          <p14:tracePt t="46827" x="6542088" y="3951288"/>
          <p14:tracePt t="46834" x="6550025" y="3943350"/>
          <p14:tracePt t="46842" x="6567488" y="3908425"/>
          <p14:tracePt t="46850" x="6567488" y="3883025"/>
          <p14:tracePt t="46858" x="6575425" y="3841750"/>
          <p14:tracePt t="46866" x="6575425" y="3824288"/>
          <p14:tracePt t="46873" x="6575425" y="3798888"/>
          <p14:tracePt t="46882" x="6575425" y="3781425"/>
          <p14:tracePt t="46891" x="6575425" y="3763963"/>
          <p14:tracePt t="46908" x="6575425" y="3748088"/>
          <p14:tracePt t="46914" x="6575425" y="3738563"/>
          <p14:tracePt t="46922" x="6575425" y="3722688"/>
          <p14:tracePt t="46933" x="6559550" y="3713163"/>
          <p14:tracePt t="46938" x="6550025" y="3705225"/>
          <p14:tracePt t="46948" x="6542088" y="3705225"/>
          <p14:tracePt t="46954" x="6534150" y="3687763"/>
          <p14:tracePt t="46964" x="6524625" y="3687763"/>
          <p14:tracePt t="46972" x="6508750" y="3679825"/>
          <p14:tracePt t="46980" x="6473825" y="3671888"/>
          <p14:tracePt t="46989" x="6456363" y="3662363"/>
          <p14:tracePt t="46996" x="6423025" y="3654425"/>
          <p14:tracePt t="47004" x="6397625" y="3636963"/>
          <p14:tracePt t="47012" x="6338888" y="3629025"/>
          <p14:tracePt t="47020" x="6270625" y="3619500"/>
          <p14:tracePt t="47028" x="6194425" y="3611563"/>
          <p14:tracePt t="47036" x="6126163" y="3603625"/>
          <p14:tracePt t="47044" x="6065838" y="3594100"/>
          <p14:tracePt t="47052" x="6007100" y="3578225"/>
          <p14:tracePt t="47060" x="5930900" y="3568700"/>
          <p14:tracePt t="47067" x="5862638" y="3568700"/>
          <p14:tracePt t="47076" x="5811838" y="3560763"/>
          <p14:tracePt t="47084" x="5768975" y="3560763"/>
          <p14:tracePt t="47092" x="5735638" y="3552825"/>
          <p14:tracePt t="47100" x="5692775" y="3552825"/>
          <p14:tracePt t="47108" x="5649913" y="3552825"/>
          <p14:tracePt t="47116" x="5624513" y="3552825"/>
          <p14:tracePt t="47124" x="5607050" y="3552825"/>
          <p14:tracePt t="47132" x="5573713" y="3552825"/>
          <p14:tracePt t="47141" x="5548313" y="3552825"/>
          <p14:tracePt t="47148" x="5522913" y="3552825"/>
          <p14:tracePt t="47157" x="5505450" y="3552825"/>
          <p14:tracePt t="47164" x="5472113" y="3552825"/>
          <p14:tracePt t="47172" x="5462588" y="3552825"/>
          <p14:tracePt t="47180" x="5454650" y="3552825"/>
          <p14:tracePt t="47187" x="5437188" y="3560763"/>
          <p14:tracePt t="47196" x="5429250" y="3560763"/>
          <p14:tracePt t="47203" x="5421313" y="3568700"/>
          <p14:tracePt t="47212" x="5411788" y="3578225"/>
          <p14:tracePt t="47220" x="5403850" y="3586163"/>
          <p14:tracePt t="47233" x="5394325" y="3594100"/>
          <p14:tracePt t="47238" x="5386388" y="3619500"/>
          <p14:tracePt t="47246" x="5386388" y="3646488"/>
          <p14:tracePt t="47254" x="5378450" y="3671888"/>
          <p14:tracePt t="47262" x="5378450" y="3679825"/>
          <p14:tracePt t="47270" x="5378450" y="3713163"/>
          <p14:tracePt t="47278" x="5378450" y="3738563"/>
          <p14:tracePt t="47286" x="5368925" y="3756025"/>
          <p14:tracePt t="47294" x="5368925" y="3781425"/>
          <p14:tracePt t="47302" x="5368925" y="3816350"/>
          <p14:tracePt t="47310" x="5368925" y="3832225"/>
          <p14:tracePt t="47318" x="5368925" y="3849688"/>
          <p14:tracePt t="47326" x="5378450" y="3867150"/>
          <p14:tracePt t="47334" x="5403850" y="3900488"/>
          <p14:tracePt t="47343" x="5411788" y="3917950"/>
          <p14:tracePt t="47350" x="5411788" y="3925888"/>
          <p14:tracePt t="47358" x="5421313" y="3943350"/>
          <p14:tracePt t="47366" x="5437188" y="3960813"/>
          <p14:tracePt t="47374" x="5454650" y="3976688"/>
          <p14:tracePt t="47382" x="5472113" y="3986213"/>
          <p14:tracePt t="47390" x="5480050" y="4002088"/>
          <p14:tracePt t="47398" x="5513388" y="4019550"/>
          <p14:tracePt t="47407" x="5538788" y="4027488"/>
          <p14:tracePt t="47414" x="5556250" y="4037013"/>
          <p14:tracePt t="47422" x="5573713" y="4044950"/>
          <p14:tracePt t="47430" x="5591175" y="4052888"/>
          <p14:tracePt t="47438" x="5607050" y="4062413"/>
          <p14:tracePt t="47446" x="5624513" y="4062413"/>
          <p14:tracePt t="47454" x="5641975" y="4062413"/>
          <p14:tracePt t="47462" x="5657850" y="4079875"/>
          <p14:tracePt t="47470" x="5683250" y="4079875"/>
          <p14:tracePt t="47478" x="5700713" y="4087813"/>
          <p14:tracePt t="47486" x="5718175" y="4087813"/>
          <p14:tracePt t="47494" x="5743575" y="4087813"/>
          <p14:tracePt t="47504" x="5776913" y="4087813"/>
          <p14:tracePt t="47510" x="5786438" y="4087813"/>
          <p14:tracePt t="47520" x="5811838" y="4087813"/>
          <p14:tracePt t="47526" x="5819775" y="4087813"/>
          <p14:tracePt t="47697" x="5811838" y="4087813"/>
          <p14:tracePt t="47704" x="5794375" y="4087813"/>
          <p14:tracePt t="47720" x="5768975" y="4087813"/>
          <p14:tracePt t="47744" x="5761038" y="4087813"/>
          <p14:tracePt t="47874" x="5761038" y="4095750"/>
          <p14:tracePt t="47882" x="5794375" y="4095750"/>
          <p14:tracePt t="47890" x="5811838" y="4105275"/>
          <p14:tracePt t="47898" x="5837238" y="4105275"/>
          <p14:tracePt t="47906" x="5870575" y="4105275"/>
          <p14:tracePt t="47914" x="5880100" y="4105275"/>
          <p14:tracePt t="47922" x="5895975" y="4105275"/>
          <p14:tracePt t="47930" x="5905500" y="4105275"/>
          <p14:tracePt t="48050" x="5888038" y="4105275"/>
          <p14:tracePt t="48058" x="5853113" y="4105275"/>
          <p14:tracePt t="48066" x="5819775" y="4105275"/>
          <p14:tracePt t="48074" x="5786438" y="4095750"/>
          <p14:tracePt t="48084" x="5743575" y="4087813"/>
          <p14:tracePt t="48090" x="5700713" y="4087813"/>
          <p14:tracePt t="48100" x="5649913" y="4087813"/>
          <p14:tracePt t="48108" x="5632450" y="4070350"/>
          <p14:tracePt t="48116" x="5607050" y="4070350"/>
          <p14:tracePt t="48124" x="5591175" y="4070350"/>
          <p14:tracePt t="48141" x="5581650" y="4070350"/>
          <p14:tracePt t="48285" x="5599113" y="4070350"/>
          <p14:tracePt t="48293" x="5616575" y="4079875"/>
          <p14:tracePt t="48301" x="5632450" y="4079875"/>
          <p14:tracePt t="48308" x="5667375" y="4079875"/>
          <p14:tracePt t="48316" x="5700713" y="4079875"/>
          <p14:tracePt t="48324" x="5743575" y="4079875"/>
          <p14:tracePt t="48332" x="5811838" y="4079875"/>
          <p14:tracePt t="48340" x="5888038" y="4079875"/>
          <p14:tracePt t="48348" x="5938838" y="4079875"/>
          <p14:tracePt t="48356" x="6024563" y="4079875"/>
          <p14:tracePt t="48364" x="6083300" y="4079875"/>
          <p14:tracePt t="48374" x="6159500" y="4079875"/>
          <p14:tracePt t="48380" x="6184900" y="4079875"/>
          <p14:tracePt t="48390" x="6245225" y="4079875"/>
          <p14:tracePt t="48398" x="6270625" y="4079875"/>
          <p14:tracePt t="48406" x="6296025" y="4079875"/>
          <p14:tracePt t="48414" x="6338888" y="4079875"/>
          <p14:tracePt t="48422" x="6364288" y="4079875"/>
          <p14:tracePt t="48430" x="6397625" y="4079875"/>
          <p14:tracePt t="48438" x="6415088" y="4070350"/>
          <p14:tracePt t="48447" x="6448425" y="4062413"/>
          <p14:tracePt t="48453" x="6483350" y="4052888"/>
          <p14:tracePt t="48462" x="6508750" y="4044950"/>
          <p14:tracePt t="48470" x="6550025" y="4037013"/>
          <p14:tracePt t="48478" x="6584950" y="4027488"/>
          <p14:tracePt t="48486" x="6592888" y="4027488"/>
          <p14:tracePt t="48494" x="6626225" y="4019550"/>
          <p14:tracePt t="48502" x="6643688" y="4011613"/>
          <p14:tracePt t="48510" x="6669088" y="4002088"/>
          <p14:tracePt t="48518" x="6686550" y="4002088"/>
          <p14:tracePt t="48526" x="6704013" y="3994150"/>
          <p14:tracePt t="48534" x="6719888" y="3986213"/>
          <p14:tracePt t="48543" x="6729413" y="3986213"/>
          <p14:tracePt t="48551" x="6737350" y="3976688"/>
          <p14:tracePt t="48558" x="6745288" y="3968750"/>
          <p14:tracePt t="48566" x="6754813" y="3968750"/>
          <p14:tracePt t="48574" x="6754813" y="3960813"/>
          <p14:tracePt t="48582" x="6762750" y="3951288"/>
          <p14:tracePt t="48590" x="6770688" y="3951288"/>
          <p14:tracePt t="48598" x="6780213" y="3943350"/>
          <p14:tracePt t="48606" x="6780213" y="3935413"/>
          <p14:tracePt t="48623" x="6797675" y="3917950"/>
          <p14:tracePt t="48630" x="6805613" y="3875088"/>
          <p14:tracePt t="48641" x="6813550" y="3857625"/>
          <p14:tracePt t="48646" x="6813550" y="3849688"/>
          <p14:tracePt t="48656" x="6813550" y="3832225"/>
          <p14:tracePt t="48662" x="6823075" y="3816350"/>
          <p14:tracePt t="48673" x="6823075" y="3798888"/>
          <p14:tracePt t="48678" x="6823075" y="3790950"/>
          <p14:tracePt t="48688" x="6823075" y="3773488"/>
          <p14:tracePt t="48705" x="6823075" y="3756025"/>
          <p14:tracePt t="48712" x="6823075" y="3748088"/>
          <p14:tracePt t="48720" x="6813550" y="3738563"/>
          <p14:tracePt t="48728" x="6805613" y="3713163"/>
          <p14:tracePt t="48736" x="6788150" y="3705225"/>
          <p14:tracePt t="48744" x="6788150" y="3697288"/>
          <p14:tracePt t="48768" x="6780213" y="3687763"/>
          <p14:tracePt t="48777" x="6780213" y="3679825"/>
          <p14:tracePt t="48784" x="6762750" y="3679825"/>
          <p14:tracePt t="48793" x="6762750" y="3662363"/>
          <p14:tracePt t="48800" x="6745288" y="3654425"/>
          <p14:tracePt t="48808" x="6729413" y="3629025"/>
          <p14:tracePt t="48816" x="6719888" y="3629025"/>
          <p14:tracePt t="48825" x="6711950" y="3629025"/>
          <p14:tracePt t="48832" x="6694488" y="3611563"/>
          <p14:tracePt t="48840" x="6678613" y="3603625"/>
          <p14:tracePt t="48848" x="6661150" y="3594100"/>
          <p14:tracePt t="48856" x="6610350" y="3586163"/>
          <p14:tracePt t="48864" x="6600825" y="3578225"/>
          <p14:tracePt t="48872" x="6575425" y="3568700"/>
          <p14:tracePt t="48880" x="6550025" y="3560763"/>
          <p14:tracePt t="48889" x="6524625" y="3560763"/>
          <p14:tracePt t="48896" x="6508750" y="3560763"/>
          <p14:tracePt t="48904" x="6483350" y="3543300"/>
          <p14:tracePt t="48912" x="6456363" y="3535363"/>
          <p14:tracePt t="48920" x="6430963" y="3535363"/>
          <p14:tracePt t="48928" x="6405563" y="3535363"/>
          <p14:tracePt t="48938" x="6364288" y="3535363"/>
          <p14:tracePt t="48946" x="6321425" y="3527425"/>
          <p14:tracePt t="48954" x="6286500" y="3527425"/>
          <p14:tracePt t="48963" x="6253163" y="3517900"/>
          <p14:tracePt t="48970" x="6194425" y="3517900"/>
          <p14:tracePt t="48978" x="6159500" y="3517900"/>
          <p14:tracePt t="48986" x="6134100" y="3509963"/>
          <p14:tracePt t="48994" x="6100763" y="3509963"/>
          <p14:tracePt t="49002" x="6075363" y="3509963"/>
          <p14:tracePt t="49010" x="6057900" y="3509963"/>
          <p14:tracePt t="49018" x="6024563" y="3509963"/>
          <p14:tracePt t="49026" x="6007100" y="3509963"/>
          <p14:tracePt t="49033" x="5972175" y="3509963"/>
          <p14:tracePt t="49042" x="5964238" y="3509963"/>
          <p14:tracePt t="49050" x="5930900" y="3509963"/>
          <p14:tracePt t="49058" x="5921375" y="3509963"/>
          <p14:tracePt t="49066" x="5913438" y="3509963"/>
          <p14:tracePt t="49074" x="5888038" y="3509963"/>
          <p14:tracePt t="49082" x="5880100" y="3509963"/>
          <p14:tracePt t="49090" x="5845175" y="3509963"/>
          <p14:tracePt t="49098" x="5819775" y="3509963"/>
          <p14:tracePt t="49106" x="5811838" y="3509963"/>
          <p14:tracePt t="49114" x="5786438" y="3509963"/>
          <p14:tracePt t="49122" x="5751513" y="3509963"/>
          <p14:tracePt t="49130" x="5743575" y="3509963"/>
          <p14:tracePt t="49139" x="5718175" y="3509963"/>
          <p14:tracePt t="49146" x="5692775" y="3509963"/>
          <p14:tracePt t="49154" x="5657850" y="3509963"/>
          <p14:tracePt t="49162" x="5641975" y="3509963"/>
          <p14:tracePt t="49170" x="5624513" y="3509963"/>
          <p14:tracePt t="49178" x="5616575" y="3509963"/>
          <p14:tracePt t="49186" x="5607050" y="3509963"/>
          <p14:tracePt t="49194" x="5581650" y="3509963"/>
          <p14:tracePt t="49203" x="5565775" y="3509963"/>
          <p14:tracePt t="49210" x="5548313" y="3509963"/>
          <p14:tracePt t="49218" x="5538788" y="3509963"/>
          <p14:tracePt t="49228" x="5505450" y="3509963"/>
          <p14:tracePt t="49234" x="5472113" y="3509963"/>
          <p14:tracePt t="49244" x="5462588" y="3509963"/>
          <p14:tracePt t="49252" x="5437188" y="3509963"/>
          <p14:tracePt t="49260" x="5421313" y="3509963"/>
          <p14:tracePt t="49268" x="5378450" y="3509963"/>
          <p14:tracePt t="49276" x="5360988" y="3509963"/>
          <p14:tracePt t="49284" x="5343525" y="3509963"/>
          <p14:tracePt t="49292" x="5335588" y="3509963"/>
          <p14:tracePt t="49300" x="5327650" y="3509963"/>
          <p14:tracePt t="49308" x="5318125" y="3509963"/>
          <p14:tracePt t="49316" x="5310188" y="3509963"/>
          <p14:tracePt t="49333" x="5302250" y="3509963"/>
          <p14:tracePt t="49349" x="5292725" y="3509963"/>
          <p14:tracePt t="49365" x="5284788" y="3509963"/>
          <p14:tracePt t="49382" x="5276850" y="3517900"/>
          <p14:tracePt t="49389" x="5259388" y="3527425"/>
          <p14:tracePt t="49396" x="5249863" y="3535363"/>
          <p14:tracePt t="49404" x="5241925" y="3543300"/>
          <p14:tracePt t="49412" x="5224463" y="3543300"/>
          <p14:tracePt t="49420" x="5224463" y="3552825"/>
          <p14:tracePt t="49428" x="5216525" y="3552825"/>
          <p14:tracePt t="49457" x="5208588" y="3560763"/>
          <p14:tracePt t="49468" x="5199063" y="3560763"/>
          <p14:tracePt t="49501" x="5191125" y="3568700"/>
          <p14:tracePt t="49511" x="5183188" y="3578225"/>
          <p14:tracePt t="49516" x="5183188" y="3586163"/>
          <p14:tracePt t="49526" x="5173663" y="3586163"/>
          <p14:tracePt t="49532" x="5165725" y="3586163"/>
          <p14:tracePt t="49542" x="5148263" y="3594100"/>
          <p14:tracePt t="49548" x="5132388" y="3594100"/>
          <p14:tracePt t="49558" x="5122863" y="3603625"/>
          <p14:tracePt t="49566" x="5114925" y="3611563"/>
          <p14:tracePt t="49574" x="5106988" y="3611563"/>
          <p14:tracePt t="49582" x="5097463" y="3619500"/>
          <p14:tracePt t="49598" x="5072063" y="3619500"/>
          <p14:tracePt t="49606" x="5072063" y="3629025"/>
          <p14:tracePt t="49614" x="5054600" y="3636963"/>
          <p14:tracePt t="49623" x="5046663" y="3636963"/>
          <p14:tracePt t="49630" x="5038725" y="3646488"/>
          <p14:tracePt t="49639" x="5021263" y="3654425"/>
          <p14:tracePt t="49646" x="5013325" y="3654425"/>
          <p14:tracePt t="49654" x="4995863" y="3654425"/>
          <p14:tracePt t="49662" x="4987925" y="3662363"/>
          <p14:tracePt t="49670" x="4978400" y="3671888"/>
          <p14:tracePt t="49678" x="4970463" y="3671888"/>
          <p14:tracePt t="49686" x="4962525" y="3671888"/>
          <p14:tracePt t="49694" x="4953000" y="3671888"/>
          <p14:tracePt t="49702" x="4945063" y="3679825"/>
          <p14:tracePt t="49710" x="4927600" y="3679825"/>
          <p14:tracePt t="49718" x="4910138" y="3687763"/>
          <p14:tracePt t="49726" x="4884738" y="3705225"/>
          <p14:tracePt t="49733" x="4868863" y="3705225"/>
          <p14:tracePt t="49742" x="4859338" y="3713163"/>
          <p14:tracePt t="49759" x="4851400" y="3713163"/>
          <p14:tracePt t="49766" x="4843463" y="3713163"/>
          <p14:tracePt t="49782" x="4826000" y="3713163"/>
          <p14:tracePt t="49792" x="4818063" y="3713163"/>
          <p14:tracePt t="49798" x="4818063" y="3722688"/>
          <p14:tracePt t="49817" x="4808538" y="3730625"/>
          <p14:tracePt t="49833" x="4800600" y="3730625"/>
          <p14:tracePt t="49841" x="4791075" y="3730625"/>
          <p14:tracePt t="49848" x="4791075" y="3738563"/>
          <p14:tracePt t="49857" x="4783138" y="3748088"/>
          <p14:tracePt t="49864" x="4775200" y="3748088"/>
          <p14:tracePt t="49872" x="4775200" y="3756025"/>
          <p14:tracePt t="49880" x="4765675" y="3756025"/>
          <p14:tracePt t="49889" x="4749800" y="3763963"/>
          <p14:tracePt t="49929" x="4749800" y="3781425"/>
          <p14:tracePt t="49938" x="4740275" y="3790950"/>
          <p14:tracePt t="49944" x="4740275" y="3798888"/>
          <p14:tracePt t="49952" x="4740275" y="3806825"/>
          <p14:tracePt t="49960" x="4740275" y="3816350"/>
          <p14:tracePt t="49976" x="4740275" y="3824288"/>
          <p14:tracePt t="49984" x="4740275" y="3832225"/>
          <p14:tracePt t="50000" x="4740275" y="3841750"/>
          <p14:tracePt t="50009" x="4740275" y="3857625"/>
          <p14:tracePt t="50016" x="4740275" y="3867150"/>
          <p14:tracePt t="50024" x="4740275" y="3883025"/>
          <p14:tracePt t="50032" x="4740275" y="3892550"/>
          <p14:tracePt t="50040" x="4740275" y="3900488"/>
          <p14:tracePt t="50048" x="4757738" y="3908425"/>
          <p14:tracePt t="50055" x="4757738" y="3917950"/>
          <p14:tracePt t="50064" x="4757738" y="3935413"/>
          <p14:tracePt t="50072" x="4765675" y="3943350"/>
          <p14:tracePt t="50083" x="4765675" y="3951288"/>
          <p14:tracePt t="50089" x="4775200" y="3951288"/>
          <p14:tracePt t="50107" x="4783138" y="3951288"/>
          <p14:tracePt t="50114" x="4783138" y="3960813"/>
          <p14:tracePt t="50122" x="4783138" y="3968750"/>
          <p14:tracePt t="50131" x="4791075" y="3968750"/>
          <p14:tracePt t="50138" x="4800600" y="3968750"/>
          <p14:tracePt t="50162" x="4818063" y="3976688"/>
          <p14:tracePt t="50170" x="4833938" y="3976688"/>
          <p14:tracePt t="50178" x="4843463" y="3976688"/>
          <p14:tracePt t="50186" x="4859338" y="3976688"/>
          <p14:tracePt t="50194" x="4876800" y="3986213"/>
          <p14:tracePt t="50202" x="4884738" y="3986213"/>
          <p14:tracePt t="50210" x="4919663" y="3994150"/>
          <p14:tracePt t="50218" x="4935538" y="3994150"/>
          <p14:tracePt t="50226" x="4945063" y="3994150"/>
          <p14:tracePt t="50234" x="4970463" y="3994150"/>
          <p14:tracePt t="50242" x="4978400" y="3994150"/>
          <p14:tracePt t="50250" x="4987925" y="4002088"/>
          <p14:tracePt t="50258" x="5021263" y="4002088"/>
          <p14:tracePt t="50266" x="5046663" y="4002088"/>
          <p14:tracePt t="50274" x="5080000" y="4002088"/>
          <p14:tracePt t="50282" x="5122863" y="4002088"/>
          <p14:tracePt t="50290" x="5157788" y="4002088"/>
          <p14:tracePt t="50298" x="5183188" y="4002088"/>
          <p14:tracePt t="50306" x="5224463" y="4002088"/>
          <p14:tracePt t="50314" x="5259388" y="4002088"/>
          <p14:tracePt t="50322" x="5302250" y="4002088"/>
          <p14:tracePt t="50330" x="5327650" y="4002088"/>
          <p14:tracePt t="50338" x="5343525" y="4002088"/>
          <p14:tracePt t="50346" x="5360988" y="4002088"/>
          <p14:tracePt t="50356" x="5394325" y="4002088"/>
          <p14:tracePt t="50362" x="5411788" y="4002088"/>
          <p14:tracePt t="50372" x="5437188" y="4002088"/>
          <p14:tracePt t="50380" x="5472113" y="4002088"/>
          <p14:tracePt t="50389" x="5505450" y="4002088"/>
          <p14:tracePt t="50396" x="5522913" y="4002088"/>
          <p14:tracePt t="50404" x="5548313" y="4002088"/>
          <p14:tracePt t="50412" x="5581650" y="4002088"/>
          <p14:tracePt t="50420" x="5591175" y="4002088"/>
          <p14:tracePt t="50428" x="5607050" y="4002088"/>
          <p14:tracePt t="50436" x="5616575" y="4002088"/>
          <p14:tracePt t="50444" x="5624513" y="4002088"/>
          <p14:tracePt t="50452" x="5649913" y="4002088"/>
          <p14:tracePt t="50460" x="5667375" y="4002088"/>
          <p14:tracePt t="50467" x="5683250" y="4011613"/>
          <p14:tracePt t="50476" x="5718175" y="4011613"/>
          <p14:tracePt t="50484" x="5751513" y="4011613"/>
          <p14:tracePt t="50492" x="5802313" y="4011613"/>
          <p14:tracePt t="50500" x="5837238" y="4019550"/>
          <p14:tracePt t="50508" x="5895975" y="4019550"/>
          <p14:tracePt t="50516" x="5956300" y="4037013"/>
          <p14:tracePt t="50524" x="5997575" y="4037013"/>
          <p14:tracePt t="50532" x="6015038" y="4037013"/>
          <p14:tracePt t="50541" x="6032500" y="4037013"/>
          <p14:tracePt t="50548" x="6049963" y="4037013"/>
          <p14:tracePt t="50556" x="6057900" y="4037013"/>
          <p14:tracePt t="50564" x="6075363" y="4037013"/>
          <p14:tracePt t="50572" x="6083300" y="4037013"/>
          <p14:tracePt t="50589" x="6091238" y="4037013"/>
          <p14:tracePt t="50814" x="6100763" y="4037013"/>
          <p14:tracePt t="50823" x="6108700" y="4037013"/>
          <p14:tracePt t="50831" x="6126163" y="4037013"/>
          <p14:tracePt t="50838" x="6167438" y="4037013"/>
          <p14:tracePt t="50846" x="6227763" y="4052888"/>
          <p14:tracePt t="50855" x="6296025" y="4052888"/>
          <p14:tracePt t="50862" x="6354763" y="4052888"/>
          <p14:tracePt t="50871" x="6440488" y="4052888"/>
          <p14:tracePt t="50878" x="6499225" y="4052888"/>
          <p14:tracePt t="50886" x="6559550" y="4052888"/>
          <p14:tracePt t="50894" x="6600825" y="4052888"/>
          <p14:tracePt t="50905" x="6643688" y="4052888"/>
          <p14:tracePt t="50910" x="6661150" y="4052888"/>
          <p14:tracePt t="50969" x="6661150" y="4044950"/>
          <p14:tracePt t="50976" x="6661150" y="4037013"/>
          <p14:tracePt t="50992" x="6661150" y="4019550"/>
          <p14:tracePt t="51002" x="6661150" y="4011613"/>
          <p14:tracePt t="51008" x="6653213" y="4011613"/>
          <p14:tracePt t="51016" x="6626225" y="4002088"/>
          <p14:tracePt t="51024" x="6600825" y="3994150"/>
          <p14:tracePt t="51032" x="6567488" y="3986213"/>
          <p14:tracePt t="51040" x="6508750" y="3986213"/>
          <p14:tracePt t="51048" x="6448425" y="3968750"/>
          <p14:tracePt t="51056" x="6364288" y="3951288"/>
          <p14:tracePt t="51064" x="6303963" y="3943350"/>
          <p14:tracePt t="51072" x="6245225" y="3935413"/>
          <p14:tracePt t="51080" x="6184900" y="3917950"/>
          <p14:tracePt t="51088" x="6083300" y="3917950"/>
          <p14:tracePt t="51096" x="6015038" y="3900488"/>
          <p14:tracePt t="51104" x="5956300" y="3900488"/>
          <p14:tracePt t="51112" x="5895975" y="3892550"/>
          <p14:tracePt t="51121" x="5862638" y="3892550"/>
          <p14:tracePt t="51128" x="5819775" y="3892550"/>
          <p14:tracePt t="51137" x="5786438" y="3892550"/>
          <p14:tracePt t="51144" x="5768975" y="3892550"/>
          <p14:tracePt t="51152" x="5751513" y="3892550"/>
          <p14:tracePt t="51160" x="5735638" y="3892550"/>
          <p14:tracePt t="51176" x="5718175" y="3892550"/>
          <p14:tracePt t="51184" x="5708650" y="3892550"/>
          <p14:tracePt t="51213" x="5700713" y="3892550"/>
          <p14:tracePt t="51217" x="5692775" y="3892550"/>
          <p14:tracePt t="51245" x="5683250" y="3892550"/>
          <p14:tracePt t="51261" x="5667375" y="3892550"/>
          <p14:tracePt t="51275" x="5657850" y="3892550"/>
          <p14:tracePt t="51282" x="5632450" y="3892550"/>
          <p14:tracePt t="51290" x="5624513" y="3900488"/>
          <p14:tracePt t="51298" x="5607050" y="3900488"/>
          <p14:tracePt t="51307" x="5599113" y="3900488"/>
          <p14:tracePt t="51314" x="5581650" y="3900488"/>
          <p14:tracePt t="51322" x="5573713" y="3908425"/>
          <p14:tracePt t="51347" x="5556250" y="3908425"/>
          <p14:tracePt t="51874" x="5556250" y="3917950"/>
          <p14:tracePt t="52226" x="5565775" y="3917950"/>
          <p14:tracePt t="52264" x="5573713" y="3917950"/>
          <p14:tracePt t="52357" x="5573713" y="3908425"/>
          <p14:tracePt t="52373" x="5573713" y="3900488"/>
          <p14:tracePt t="52382" x="5573713" y="3892550"/>
          <p14:tracePt t="52394" x="5581650" y="3883025"/>
          <p14:tracePt t="52402" x="5581650" y="3875088"/>
          <p14:tracePt t="52418" x="5581650" y="3867150"/>
          <p14:tracePt t="52426" x="5581650" y="3857625"/>
          <p14:tracePt t="52443" x="5581650" y="3849688"/>
          <p14:tracePt t="52467" x="5581650" y="3832225"/>
          <p14:tracePt t="52474" x="5591175" y="3832225"/>
          <p14:tracePt t="52491" x="5591175" y="3824288"/>
          <p14:tracePt t="52507" x="5591175" y="3816350"/>
          <p14:tracePt t="52523" x="5591175" y="3806825"/>
          <p14:tracePt t="52547" x="5591175" y="3798888"/>
          <p14:tracePt t="52563" x="5599113" y="3790950"/>
          <p14:tracePt t="52587" x="5607050" y="3781425"/>
          <p14:tracePt t="52594" x="5607050" y="3756025"/>
          <p14:tracePt t="52610" x="5607050" y="3748088"/>
          <p14:tracePt t="52619" x="5616575" y="3748088"/>
          <p14:tracePt t="52626" x="5616575" y="3738563"/>
          <p14:tracePt t="52638" x="5624513" y="3738563"/>
          <p14:tracePt t="52651" x="5632450" y="3738563"/>
          <p14:tracePt t="52669" x="5649913" y="3738563"/>
          <p14:tracePt t="52677" x="5657850" y="3730625"/>
          <p14:tracePt t="52684" x="5667375" y="3730625"/>
          <p14:tracePt t="52692" x="5683250" y="3722688"/>
          <p14:tracePt t="52700" x="5708650" y="3722688"/>
          <p14:tracePt t="52708" x="5751513" y="3713163"/>
          <p14:tracePt t="52716" x="5811838" y="3697288"/>
          <p14:tracePt t="52724" x="5870575" y="3697288"/>
          <p14:tracePt t="52732" x="5930900" y="3679825"/>
          <p14:tracePt t="52740" x="5972175" y="3679825"/>
          <p14:tracePt t="52748" x="6057900" y="3679825"/>
          <p14:tracePt t="52756" x="6126163" y="3679825"/>
          <p14:tracePt t="52764" x="6167438" y="3679825"/>
          <p14:tracePt t="52773" x="6270625" y="3679825"/>
          <p14:tracePt t="52780" x="6329363" y="3679825"/>
          <p14:tracePt t="52788" x="6372225" y="3679825"/>
          <p14:tracePt t="52796" x="6397625" y="3679825"/>
          <p14:tracePt t="52803" x="6405563" y="3679825"/>
          <p14:tracePt t="52812" x="6423025" y="3679825"/>
          <p14:tracePt t="52820" x="6440488" y="3679825"/>
          <p14:tracePt t="52969" x="6440488" y="3697288"/>
          <p14:tracePt t="52975" x="6440488" y="3713163"/>
          <p14:tracePt t="52983" x="6415088" y="3722688"/>
          <p14:tracePt t="52991" x="6397625" y="3748088"/>
          <p14:tracePt t="52998" x="6380163" y="3773488"/>
          <p14:tracePt t="53006" x="6372225" y="3790950"/>
          <p14:tracePt t="53014" x="6364288" y="3798888"/>
          <p14:tracePt t="53022" x="6354763" y="3806825"/>
          <p14:tracePt t="53030" x="6338888" y="3832225"/>
          <p14:tracePt t="53038" x="6303963" y="3857625"/>
          <p14:tracePt t="53046" x="6286500" y="3875088"/>
          <p14:tracePt t="53054" x="6253163" y="3892550"/>
          <p14:tracePt t="53062" x="6219825" y="3900488"/>
          <p14:tracePt t="53070" x="6184900" y="3917950"/>
          <p14:tracePt t="53078" x="6151563" y="3935413"/>
          <p14:tracePt t="53087" x="6116638" y="3943350"/>
          <p14:tracePt t="53094" x="6091238" y="3960813"/>
          <p14:tracePt t="53103" x="6057900" y="3968750"/>
          <p14:tracePt t="53110" x="6015038" y="3976688"/>
          <p14:tracePt t="53120" x="5989638" y="3986213"/>
          <p14:tracePt t="53126" x="5964238" y="3986213"/>
          <p14:tracePt t="53134" x="5905500" y="3994150"/>
          <p14:tracePt t="53142" x="5870575" y="3994150"/>
          <p14:tracePt t="53150" x="5827713" y="4002088"/>
          <p14:tracePt t="53159" x="5786438" y="4002088"/>
          <p14:tracePt t="53166" x="5751513" y="4002088"/>
          <p14:tracePt t="53174" x="5735638" y="4011613"/>
          <p14:tracePt t="53182" x="5700713" y="4011613"/>
          <p14:tracePt t="53190" x="5675313" y="4011613"/>
          <p14:tracePt t="53198" x="5667375" y="4011613"/>
          <p14:tracePt t="53206" x="5649913" y="4011613"/>
          <p14:tracePt t="53214" x="5641975" y="4011613"/>
          <p14:tracePt t="53222" x="5632450" y="4011613"/>
          <p14:tracePt t="53241" x="5624513" y="4011613"/>
          <p14:tracePt t="53257" x="5616575" y="4011613"/>
          <p14:tracePt t="53273" x="5607050" y="4011613"/>
          <p14:tracePt t="53289" x="5599113" y="4019550"/>
          <p14:tracePt t="53296" x="5591175" y="4019550"/>
          <p14:tracePt t="53321" x="5581650" y="4019550"/>
          <p14:tracePt t="53353" x="5573713" y="4019550"/>
          <p14:tracePt t="53612" x="5581650" y="4019550"/>
          <p14:tracePt t="53659" x="5591175" y="4011613"/>
          <p14:tracePt t="53666" x="5591175" y="4002088"/>
          <p14:tracePt t="53674" x="5599113" y="3994150"/>
          <p14:tracePt t="53682" x="5607050" y="3976688"/>
          <p14:tracePt t="53690" x="5607050" y="3968750"/>
          <p14:tracePt t="53698" x="5607050" y="3960813"/>
          <p14:tracePt t="53706" x="5616575" y="3951288"/>
          <p14:tracePt t="53714" x="5632450" y="3943350"/>
          <p14:tracePt t="53730" x="5641975" y="3935413"/>
          <p14:tracePt t="53738" x="5649913" y="3935413"/>
          <p14:tracePt t="53746" x="5657850" y="3925888"/>
          <p14:tracePt t="53754" x="5667375" y="3925888"/>
          <p14:tracePt t="53762" x="5692775" y="3917950"/>
          <p14:tracePt t="53770" x="5726113" y="3908425"/>
          <p14:tracePt t="53778" x="5751513" y="3908425"/>
          <p14:tracePt t="53788" x="5786438" y="3908425"/>
          <p14:tracePt t="53796" x="5827713" y="3900488"/>
          <p14:tracePt t="53804" x="5862638" y="3900488"/>
          <p14:tracePt t="53812" x="5895975" y="3900488"/>
          <p14:tracePt t="53820" x="5938838" y="3900488"/>
          <p14:tracePt t="53829" x="5972175" y="3900488"/>
          <p14:tracePt t="53836" x="5981700" y="3900488"/>
          <p14:tracePt t="53844" x="5989638" y="3900488"/>
          <p14:tracePt t="53853" x="5997575" y="3900488"/>
          <p14:tracePt t="53860" x="5997575" y="3908425"/>
          <p14:tracePt t="53868" x="5997575" y="3917950"/>
          <p14:tracePt t="53886" x="5997575" y="3935413"/>
          <p14:tracePt t="53892" x="5997575" y="3943350"/>
          <p14:tracePt t="53900" x="5989638" y="3951288"/>
          <p14:tracePt t="53908" x="5981700" y="3968750"/>
          <p14:tracePt t="53916" x="5956300" y="3986213"/>
          <p14:tracePt t="53924" x="5938838" y="4002088"/>
          <p14:tracePt t="53932" x="5905500" y="4019550"/>
          <p14:tracePt t="53940" x="5888038" y="4027488"/>
          <p14:tracePt t="53947" x="5870575" y="4037013"/>
          <p14:tracePt t="53956" x="5853113" y="4044950"/>
          <p14:tracePt t="53964" x="5845175" y="4062413"/>
          <p14:tracePt t="53972" x="5819775" y="4062413"/>
          <p14:tracePt t="53980" x="5802313" y="4070350"/>
          <p14:tracePt t="53997" x="5794375" y="4079875"/>
          <p14:tracePt t="54004" x="5786438" y="4079875"/>
          <p14:tracePt t="54020" x="5776913" y="4079875"/>
          <p14:tracePt t="54028" x="5776913" y="4087813"/>
          <p14:tracePt t="54048" x="5776913" y="4095750"/>
          <p14:tracePt t="54053" x="5768975" y="4095750"/>
          <p14:tracePt t="54063" x="5761038" y="4095750"/>
          <p14:tracePt t="54086" x="5761038" y="4105275"/>
          <p14:tracePt t="54111" x="5761038" y="4113213"/>
          <p14:tracePt t="54119" x="5743575" y="4113213"/>
          <p14:tracePt t="54143" x="5735638" y="4121150"/>
          <p14:tracePt t="54159" x="5735638" y="4130675"/>
          <p14:tracePt t="54167" x="5735638" y="4138613"/>
          <p14:tracePt t="54183" x="5735638" y="4146550"/>
          <p14:tracePt t="54190" x="5726113" y="4146550"/>
          <p14:tracePt t="54206" x="5726113" y="4156075"/>
          <p14:tracePt t="54844" x="5735638" y="4156075"/>
          <p14:tracePt t="54852" x="5751513" y="4146550"/>
          <p14:tracePt t="54858" x="5761038" y="4138613"/>
          <p14:tracePt t="54866" x="5776913" y="4130675"/>
          <p14:tracePt t="54874" x="5786438" y="4121150"/>
          <p14:tracePt t="54885" x="5794375" y="4113213"/>
          <p14:tracePt t="54892" x="5811838" y="4113213"/>
          <p14:tracePt t="54897" x="5837238" y="4105275"/>
          <p14:tracePt t="54908" x="5845175" y="4105275"/>
          <p14:tracePt t="54913" x="5853113" y="4105275"/>
          <p14:tracePt t="54924" x="5870575" y="4095750"/>
          <p14:tracePt t="54930" x="5888038" y="4095750"/>
          <p14:tracePt t="54940" x="5921375" y="4087813"/>
          <p14:tracePt t="54948" x="5956300" y="4087813"/>
          <p14:tracePt t="54957" x="5997575" y="4087813"/>
          <p14:tracePt t="54964" x="6057900" y="4079875"/>
          <p14:tracePt t="54972" x="6108700" y="4079875"/>
          <p14:tracePt t="54980" x="6194425" y="4079875"/>
          <p14:tracePt t="54988" x="6219825" y="4079875"/>
          <p14:tracePt t="54996" x="6261100" y="4079875"/>
          <p14:tracePt t="55004" x="6278563" y="4079875"/>
          <p14:tracePt t="55121" x="6296025" y="4079875"/>
          <p14:tracePt t="55127" x="6303963" y="4079875"/>
          <p14:tracePt t="55144" x="6311900" y="4070350"/>
          <p14:tracePt t="55149" x="6321425" y="4070350"/>
          <p14:tracePt t="55156" x="6329363" y="4070350"/>
          <p14:tracePt t="55173" x="6338888" y="4070350"/>
          <p14:tracePt t="55181" x="6346825" y="4070350"/>
          <p14:tracePt t="55196" x="6354763" y="4070350"/>
          <p14:tracePt t="55204" x="6364288" y="4070350"/>
          <p14:tracePt t="55214" x="6372225" y="4070350"/>
          <p14:tracePt t="55222" x="6380163" y="4070350"/>
          <p14:tracePt t="55230" x="6405563" y="4070350"/>
          <p14:tracePt t="55238" x="6423025" y="4070350"/>
          <p14:tracePt t="55246" x="6448425" y="4070350"/>
          <p14:tracePt t="55254" x="6465888" y="4079875"/>
          <p14:tracePt t="55262" x="6491288" y="4087813"/>
          <p14:tracePt t="55270" x="6524625" y="4087813"/>
          <p14:tracePt t="55278" x="6559550" y="4087813"/>
          <p14:tracePt t="55286" x="6575425" y="4095750"/>
          <p14:tracePt t="55294" x="6584950" y="4095750"/>
          <p14:tracePt t="55321" x="6600825" y="4095750"/>
          <p14:tracePt t="55434" x="6584950" y="4095750"/>
          <p14:tracePt t="55442" x="6567488" y="4095750"/>
          <p14:tracePt t="55447" x="6559550" y="4095750"/>
          <p14:tracePt t="55455" x="6534150" y="4095750"/>
          <p14:tracePt t="55463" x="6524625" y="4095750"/>
          <p14:tracePt t="55473" x="6499225" y="4095750"/>
          <p14:tracePt t="55478" x="6473825" y="4095750"/>
          <p14:tracePt t="55488" x="6448425" y="4095750"/>
          <p14:tracePt t="55494" x="6423025" y="4095750"/>
          <p14:tracePt t="55504" x="6389688" y="4095750"/>
          <p14:tracePt t="55512" x="6354763" y="4095750"/>
          <p14:tracePt t="55520" x="6338888" y="4095750"/>
          <p14:tracePt t="55528" x="6296025" y="4095750"/>
          <p14:tracePt t="55535" x="6270625" y="4095750"/>
          <p14:tracePt t="55544" x="6245225" y="4095750"/>
          <p14:tracePt t="55552" x="6235700" y="4095750"/>
          <p14:tracePt t="55561" x="6219825" y="4095750"/>
          <p14:tracePt t="55569" x="6210300" y="4095750"/>
          <p14:tracePt t="55883" x="6210300" y="4087813"/>
          <p14:tracePt t="55955" x="6227763" y="4087813"/>
          <p14:tracePt t="56125" x="6235700" y="4087813"/>
          <p14:tracePt t="56144" x="6235700" y="4079875"/>
          <p14:tracePt t="56160" x="6245225" y="4079875"/>
          <p14:tracePt t="56190" x="6253163" y="4070350"/>
          <p14:tracePt t="56196" x="6270625" y="4070350"/>
          <p14:tracePt t="56204" x="6278563" y="4070350"/>
          <p14:tracePt t="56212" x="6303963" y="4062413"/>
          <p14:tracePt t="56220" x="6329363" y="4037013"/>
          <p14:tracePt t="56228" x="6346825" y="4027488"/>
          <p14:tracePt t="56236" x="6364288" y="4019550"/>
          <p14:tracePt t="56244" x="6397625" y="4011613"/>
          <p14:tracePt t="56252" x="6415088" y="3994150"/>
          <p14:tracePt t="56260" x="6430963" y="3994150"/>
          <p14:tracePt t="56268" x="6440488" y="3986213"/>
          <p14:tracePt t="56276" x="6456363" y="3986213"/>
          <p14:tracePt t="56284" x="6473825" y="3976688"/>
          <p14:tracePt t="56292" x="6499225" y="3976688"/>
          <p14:tracePt t="56304" x="6516688" y="3968750"/>
          <p14:tracePt t="56310" x="6542088" y="3968750"/>
          <p14:tracePt t="56316" x="6567488" y="3951288"/>
          <p14:tracePt t="56324" x="6584950" y="3943350"/>
          <p14:tracePt t="56334" x="6600825" y="3943350"/>
          <p14:tracePt t="56340" x="6618288" y="3935413"/>
          <p14:tracePt t="56351" x="6626225" y="3935413"/>
          <p14:tracePt t="56356" x="6635750" y="3935413"/>
          <p14:tracePt t="56367" x="6653213" y="3925888"/>
          <p14:tracePt t="56382" x="6669088" y="3925888"/>
          <p14:tracePt t="56398" x="6678613" y="3925888"/>
          <p14:tracePt t="56406" x="6686550" y="3925888"/>
          <p14:tracePt t="56414" x="6694488" y="3925888"/>
          <p14:tracePt t="56439" x="6704013" y="3925888"/>
          <p14:tracePt t="56455" x="6711950" y="3925888"/>
          <p14:tracePt t="56511" x="6719888" y="3925888"/>
          <p14:tracePt t="56699" x="6729413" y="3925888"/>
          <p14:tracePt t="56713" x="6737350" y="3925888"/>
          <p14:tracePt t="56737" x="6745288" y="3925888"/>
          <p14:tracePt t="56820" x="6754813" y="3925888"/>
          <p14:tracePt t="56867" x="6762750" y="3925888"/>
          <p14:tracePt t="56906" x="6770688" y="3925888"/>
          <p14:tracePt t="56931" x="6780213" y="3925888"/>
          <p14:tracePt t="56954" x="6788150" y="3917950"/>
          <p14:tracePt t="56962" x="6805613" y="3900488"/>
          <p14:tracePt t="56971" x="6813550" y="3900488"/>
          <p14:tracePt t="56979" x="6823075" y="3883025"/>
          <p14:tracePt t="56987" x="6823075" y="3867150"/>
          <p14:tracePt t="56994" x="6831013" y="3867150"/>
          <p14:tracePt t="57003" x="6831013" y="3857625"/>
          <p14:tracePt t="57010" x="6831013" y="3849688"/>
          <p14:tracePt t="57018" x="6831013" y="3841750"/>
          <p14:tracePt t="57034" x="6831013" y="3832225"/>
          <p14:tracePt t="57042" x="6831013" y="3824288"/>
          <p14:tracePt t="57090" x="6831013" y="3816350"/>
          <p14:tracePt t="57098" x="6805613" y="3806825"/>
          <p14:tracePt t="57107" x="6788150" y="3781425"/>
          <p14:tracePt t="57114" x="6770688" y="3781425"/>
          <p14:tracePt t="57122" x="6745288" y="3773488"/>
          <p14:tracePt t="57130" x="6711950" y="3756025"/>
          <p14:tracePt t="57138" x="6694488" y="3756025"/>
          <p14:tracePt t="57146" x="6669088" y="3748088"/>
          <p14:tracePt t="57154" x="6653213" y="3738563"/>
          <p14:tracePt t="57162" x="6610350" y="3730625"/>
          <p14:tracePt t="57170" x="6491288" y="3730625"/>
          <p14:tracePt t="57180" x="6448425" y="3722688"/>
          <p14:tracePt t="57186" x="6397625" y="3713163"/>
          <p14:tracePt t="57196" x="6338888" y="3705225"/>
          <p14:tracePt t="57202" x="6296025" y="3705225"/>
          <p14:tracePt t="57212" x="6253163" y="3687763"/>
          <p14:tracePt t="57218" x="6219825" y="3687763"/>
          <p14:tracePt t="57229" x="6194425" y="3679825"/>
          <p14:tracePt t="57234" x="6151563" y="3671888"/>
          <p14:tracePt t="57244" x="6091238" y="3671888"/>
          <p14:tracePt t="57253" x="6024563" y="3662363"/>
          <p14:tracePt t="57261" x="5964238" y="3646488"/>
          <p14:tracePt t="57268" x="5888038" y="3629025"/>
          <p14:tracePt t="57276" x="5837238" y="3619500"/>
          <p14:tracePt t="57284" x="5794375" y="3611563"/>
          <p14:tracePt t="57293" x="5768975" y="3611563"/>
          <p14:tracePt t="57301" x="5751513" y="3603625"/>
          <p14:tracePt t="57308" x="5735638" y="3603625"/>
          <p14:tracePt t="57316" x="5708650" y="3603625"/>
          <p14:tracePt t="57324" x="5700713" y="3603625"/>
          <p14:tracePt t="57332" x="5683250" y="3594100"/>
          <p14:tracePt t="57340" x="5675313" y="3594100"/>
          <p14:tracePt t="57373" x="5667375" y="3594100"/>
          <p14:tracePt t="57399" x="5657850" y="3594100"/>
          <p14:tracePt t="57407" x="5649913" y="3594100"/>
          <p14:tracePt t="57412" x="5632450" y="3603625"/>
          <p14:tracePt t="57420" x="5616575" y="3619500"/>
          <p14:tracePt t="57428" x="5599113" y="3636963"/>
          <p14:tracePt t="57436" x="5591175" y="3662363"/>
          <p14:tracePt t="57444" x="5573713" y="3697288"/>
          <p14:tracePt t="57453" x="5556250" y="3722688"/>
          <p14:tracePt t="57460" x="5530850" y="3738563"/>
          <p14:tracePt t="57467" x="5522913" y="3773488"/>
          <p14:tracePt t="57476" x="5505450" y="3806825"/>
          <p14:tracePt t="57486" x="5487988" y="3849688"/>
          <p14:tracePt t="57494" x="5480050" y="3892550"/>
          <p14:tracePt t="57502" x="5462588" y="3976688"/>
          <p14:tracePt t="57510" x="5462588" y="4019550"/>
          <p14:tracePt t="57518" x="5454650" y="4079875"/>
          <p14:tracePt t="57527" x="5454650" y="4138613"/>
          <p14:tracePt t="57534" x="5454650" y="4181475"/>
          <p14:tracePt t="57543" x="5454650" y="4257675"/>
          <p14:tracePt t="57550" x="5454650" y="4283075"/>
          <p14:tracePt t="57558" x="5454650" y="4308475"/>
          <p14:tracePt t="57566" x="5472113" y="4351338"/>
          <p14:tracePt t="57574" x="5487988" y="4376738"/>
          <p14:tracePt t="57582" x="5497513" y="4402138"/>
          <p14:tracePt t="57590" x="5522913" y="4427538"/>
          <p14:tracePt t="57598" x="5565775" y="4478338"/>
          <p14:tracePt t="57606" x="5573713" y="4486275"/>
          <p14:tracePt t="57614" x="5591175" y="4495800"/>
          <p14:tracePt t="57622" x="5649913" y="4513263"/>
          <p14:tracePt t="57630" x="5708650" y="4521200"/>
          <p14:tracePt t="57638" x="5776913" y="4529138"/>
          <p14:tracePt t="57646" x="5819775" y="4529138"/>
          <p14:tracePt t="57654" x="5905500" y="4529138"/>
          <p14:tracePt t="57663" x="6024563" y="4529138"/>
          <p14:tracePt t="57670" x="6108700" y="4529138"/>
          <p14:tracePt t="57678" x="6210300" y="4503738"/>
          <p14:tracePt t="57686" x="6321425" y="4486275"/>
          <p14:tracePt t="57694" x="6508750" y="4445000"/>
          <p14:tracePt t="57703" x="6600825" y="4410075"/>
          <p14:tracePt t="57710" x="6661150" y="4394200"/>
          <p14:tracePt t="57718" x="6737350" y="4368800"/>
          <p14:tracePt t="57726" x="6770688" y="4341813"/>
          <p14:tracePt t="57734" x="6797675" y="4316413"/>
          <p14:tracePt t="57742" x="6805613" y="4291013"/>
          <p14:tracePt t="57751" x="6805613" y="4283075"/>
          <p14:tracePt t="57827" x="6805613" y="4308475"/>
          <p14:tracePt t="57835" x="6788150" y="4333875"/>
          <p14:tracePt t="57840" x="6770688" y="4376738"/>
          <p14:tracePt t="57848" x="6745288" y="4435475"/>
          <p14:tracePt t="57856" x="6737350" y="4486275"/>
          <p14:tracePt t="57864" x="6729413" y="4495800"/>
          <p14:tracePt t="57883" x="6704013" y="4572000"/>
          <p14:tracePt t="57888" x="6704013" y="4589463"/>
          <p14:tracePt t="57899" x="6704013" y="4605338"/>
          <p14:tracePt t="57904" x="6704013" y="4622800"/>
          <p14:tracePt t="57912" x="6704013" y="4640263"/>
          <p14:tracePt t="57920" x="6704013" y="4648200"/>
          <p14:tracePt t="57945" x="6704013" y="4657725"/>
          <p14:tracePt t="57969" x="6719888" y="4657725"/>
          <p14:tracePt t="58001" x="6729413" y="4657725"/>
          <p14:tracePt t="58008" x="6737350" y="4657725"/>
          <p14:tracePt t="58043" x="6745288" y="4657725"/>
          <p14:tracePt t="58058" x="6745288" y="4648200"/>
          <p14:tracePt t="58064" x="6745288" y="4630738"/>
          <p14:tracePt t="58074" x="6745288" y="4605338"/>
          <p14:tracePt t="58083" x="6719888" y="4579938"/>
          <p14:tracePt t="58090" x="6686550" y="4546600"/>
          <p14:tracePt t="58099" x="6653213" y="4529138"/>
          <p14:tracePt t="58106" x="6626225" y="4521200"/>
          <p14:tracePt t="58114" x="6610350" y="4513263"/>
          <p14:tracePt t="58122" x="6592888" y="4513263"/>
          <p14:tracePt t="58130" x="6575425" y="4513263"/>
          <p14:tracePt t="58138" x="6542088" y="4513263"/>
          <p14:tracePt t="58146" x="6483350" y="4513263"/>
          <p14:tracePt t="58154" x="6430963" y="4513263"/>
          <p14:tracePt t="58161" x="6397625" y="4521200"/>
          <p14:tracePt t="58170" x="6364288" y="4529138"/>
          <p14:tracePt t="58178" x="6321425" y="4546600"/>
          <p14:tracePt t="58186" x="6303963" y="4554538"/>
          <p14:tracePt t="58194" x="6270625" y="4564063"/>
          <p14:tracePt t="58203" x="6253163" y="4572000"/>
          <p14:tracePt t="58210" x="6245225" y="4579938"/>
          <p14:tracePt t="58218" x="6227763" y="4597400"/>
          <p14:tracePt t="58226" x="6202363" y="4622800"/>
          <p14:tracePt t="58235" x="6176963" y="4657725"/>
          <p14:tracePt t="58242" x="6142038" y="4708525"/>
          <p14:tracePt t="58250" x="6126163" y="4767263"/>
          <p14:tracePt t="58258" x="6116638" y="4802188"/>
          <p14:tracePt t="58266" x="6108700" y="4852988"/>
          <p14:tracePt t="58274" x="6100763" y="4878388"/>
          <p14:tracePt t="58282" x="6100763" y="4894263"/>
          <p14:tracePt t="58290" x="6100763" y="4911725"/>
          <p14:tracePt t="58306" x="6100763" y="4937125"/>
          <p14:tracePt t="58314" x="6100763" y="4946650"/>
          <p14:tracePt t="58324" x="6100763" y="4954588"/>
          <p14:tracePt t="58330" x="6100763" y="4962525"/>
          <p14:tracePt t="58340" x="6100763" y="4972050"/>
          <p14:tracePt t="58439" x="6100763" y="4954588"/>
          <p14:tracePt t="58447" x="6100763" y="4911725"/>
          <p14:tracePt t="58454" x="6091238" y="4878388"/>
          <p14:tracePt t="58460" x="6057900" y="4843463"/>
          <p14:tracePt t="58468" x="6049963" y="4810125"/>
          <p14:tracePt t="58476" x="6049963" y="4802188"/>
          <p14:tracePt t="58484" x="6049963" y="4792663"/>
          <p14:tracePt t="58510" x="6049963" y="4775200"/>
          <p14:tracePt t="58517" x="6040438" y="4759325"/>
          <p14:tracePt t="58524" x="6040438" y="4741863"/>
          <p14:tracePt t="58532" x="6032500" y="4708525"/>
          <p14:tracePt t="58540" x="6024563" y="4673600"/>
          <p14:tracePt t="58550" x="6015038" y="4665663"/>
          <p14:tracePt t="58556" x="6007100" y="4648200"/>
          <p14:tracePt t="58564" x="6007100" y="4630738"/>
          <p14:tracePt t="58589" x="6007100" y="4622800"/>
          <p14:tracePt t="58596" x="5997575" y="4622800"/>
          <p14:tracePt t="58604" x="5997575" y="4614863"/>
          <p14:tracePt t="58613" x="5997575" y="4605338"/>
          <p14:tracePt t="58630" x="5997575" y="4589463"/>
          <p14:tracePt t="58638" x="5981700" y="4579938"/>
          <p14:tracePt t="58646" x="5972175" y="4579938"/>
          <p14:tracePt t="58654" x="5972175" y="4572000"/>
          <p14:tracePt t="58662" x="5972175" y="4546600"/>
          <p14:tracePt t="58670" x="5964238" y="4546600"/>
          <p14:tracePt t="58678" x="5956300" y="4538663"/>
          <p14:tracePt t="58686" x="5956300" y="4529138"/>
          <p14:tracePt t="58694" x="5946775" y="4521200"/>
          <p14:tracePt t="58703" x="5938838" y="4521200"/>
          <p14:tracePt t="58710" x="5930900" y="4503738"/>
          <p14:tracePt t="58718" x="5913438" y="4486275"/>
          <p14:tracePt t="58726" x="5895975" y="4460875"/>
          <p14:tracePt t="58734" x="5888038" y="4460875"/>
          <p14:tracePt t="58742" x="5880100" y="4452938"/>
          <p14:tracePt t="58750" x="5870575" y="4445000"/>
          <p14:tracePt t="58758" x="5870575" y="4435475"/>
          <p14:tracePt t="58766" x="5862638" y="4427538"/>
          <p14:tracePt t="58900" x="5862638" y="4419600"/>
          <p14:tracePt t="58914" x="5862638" y="4410075"/>
          <p14:tracePt t="58940" x="5862638" y="4394200"/>
          <p14:tracePt t="58955" x="5870575" y="4394200"/>
          <p14:tracePt t="58963" x="5880100" y="4384675"/>
          <p14:tracePt t="58970" x="5880100" y="4376738"/>
          <p14:tracePt t="58976" x="5880100" y="4368800"/>
          <p14:tracePt t="58984" x="5888038" y="4368800"/>
          <p14:tracePt t="58992" x="5888038" y="4359275"/>
          <p14:tracePt t="59000" x="5905500" y="4359275"/>
          <p14:tracePt t="59008" x="5905500" y="4351338"/>
          <p14:tracePt t="59024" x="5913438" y="4333875"/>
          <p14:tracePt t="59032" x="5921375" y="4316413"/>
          <p14:tracePt t="59041" x="5930900" y="4316413"/>
          <p14:tracePt t="59056" x="5930900" y="4308475"/>
          <p14:tracePt t="59064" x="5938838" y="4300538"/>
          <p14:tracePt t="59072" x="5938838" y="4291013"/>
          <p14:tracePt t="59080" x="5946775" y="4291013"/>
          <p14:tracePt t="59104" x="5956300" y="4283075"/>
          <p14:tracePt t="59121" x="5964238" y="4283075"/>
          <p14:tracePt t="59128" x="5964238" y="4275138"/>
          <p14:tracePt t="59144" x="5972175" y="4275138"/>
          <p14:tracePt t="59169" x="5981700" y="4275138"/>
          <p14:tracePt t="59201" x="5989638" y="4275138"/>
          <p14:tracePt t="59348" x="5989638" y="4265613"/>
          <p14:tracePt t="59355" x="5997575" y="4265613"/>
          <p14:tracePt t="59387" x="6007100" y="4265613"/>
          <p14:tracePt t="59403" x="6007100" y="4257675"/>
          <p14:tracePt t="59470" x="6007100" y="4265613"/>
          <p14:tracePt t="59477" x="6007100" y="4275138"/>
          <p14:tracePt t="59483" x="6007100" y="4316413"/>
          <p14:tracePt t="59492" x="5997575" y="4368800"/>
          <p14:tracePt t="59501" x="5989638" y="4402138"/>
          <p14:tracePt t="59508" x="5981700" y="4460875"/>
          <p14:tracePt t="59516" x="5930900" y="4538663"/>
          <p14:tracePt t="59524" x="5921375" y="4597400"/>
          <p14:tracePt t="59533" x="5921375" y="4614863"/>
          <p14:tracePt t="59544" x="5913438" y="4665663"/>
          <p14:tracePt t="59552" x="5905500" y="4708525"/>
          <p14:tracePt t="59562" x="5905500" y="4733925"/>
          <p14:tracePt t="59567" x="5905500" y="4759325"/>
          <p14:tracePt t="59577" x="5905500" y="4792663"/>
          <p14:tracePt t="59583" x="5905500" y="4802188"/>
          <p14:tracePt t="59590" x="5905500" y="4810125"/>
          <p14:tracePt t="59631" x="5913438" y="4810125"/>
          <p14:tracePt t="59639" x="5921375" y="4810125"/>
          <p14:tracePt t="59646" x="5981700" y="4792663"/>
          <p14:tracePt t="59656" x="6040438" y="4767263"/>
          <p14:tracePt t="59663" x="6116638" y="4733925"/>
          <p14:tracePt t="59670" x="6194425" y="4699000"/>
          <p14:tracePt t="59677" x="6245225" y="4673600"/>
          <p14:tracePt t="59685" x="6321425" y="4605338"/>
          <p14:tracePt t="59692" x="6364288" y="4564063"/>
          <p14:tracePt t="59700" x="6397625" y="4513263"/>
          <p14:tracePt t="59708" x="6456363" y="4460875"/>
          <p14:tracePt t="59715" x="6473825" y="4384675"/>
          <p14:tracePt t="59724" x="6508750" y="4333875"/>
          <p14:tracePt t="59732" x="6524625" y="4291013"/>
          <p14:tracePt t="59742" x="6534150" y="4265613"/>
          <p14:tracePt t="59748" x="6534150" y="4249738"/>
          <p14:tracePt t="59944" x="6524625" y="4249738"/>
          <p14:tracePt t="59951" x="6508750" y="4257675"/>
          <p14:tracePt t="59960" x="6491288" y="4283075"/>
          <p14:tracePt t="59966" x="6473825" y="4308475"/>
          <p14:tracePt t="59974" x="6440488" y="4316413"/>
          <p14:tracePt t="59982" x="6423025" y="4333875"/>
          <p14:tracePt t="59990" x="6405563" y="4341813"/>
          <p14:tracePt t="59998" x="6389688" y="4359275"/>
          <p14:tracePt t="60008" x="6389688" y="4376738"/>
          <p14:tracePt t="60014" x="6364288" y="4394200"/>
          <p14:tracePt t="60030" x="6354763" y="4402138"/>
          <p14:tracePt t="60040" x="6346825" y="4419600"/>
          <p14:tracePt t="60046" x="6338888" y="4435475"/>
          <p14:tracePt t="60056" x="6329363" y="4452938"/>
          <p14:tracePt t="60061" x="6321425" y="4470400"/>
          <p14:tracePt t="60072" x="6321425" y="4495800"/>
          <p14:tracePt t="60080" x="6311900" y="4521200"/>
          <p14:tracePt t="60088" x="6303963" y="4529138"/>
          <p14:tracePt t="60097" x="6296025" y="4538663"/>
          <p14:tracePt t="60104" x="6286500" y="4564063"/>
          <p14:tracePt t="60112" x="6270625" y="4572000"/>
          <p14:tracePt t="60120" x="6270625" y="4579938"/>
          <p14:tracePt t="60128" x="6270625" y="4597400"/>
          <p14:tracePt t="60136" x="6261100" y="4605338"/>
          <p14:tracePt t="60144" x="6261100" y="4622800"/>
          <p14:tracePt t="60153" x="6253163" y="4648200"/>
          <p14:tracePt t="60161" x="6253163" y="4657725"/>
          <p14:tracePt t="60168" x="6253163" y="4673600"/>
          <p14:tracePt t="60176" x="6245225" y="4691063"/>
          <p14:tracePt t="60184" x="6245225" y="4699000"/>
          <p14:tracePt t="60192" x="6235700" y="4733925"/>
          <p14:tracePt t="60200" x="6235700" y="4759325"/>
          <p14:tracePt t="60208" x="6235700" y="4767263"/>
          <p14:tracePt t="60216" x="6227763" y="4802188"/>
          <p14:tracePt t="60224" x="6227763" y="4827588"/>
          <p14:tracePt t="60232" x="6219825" y="4852988"/>
          <p14:tracePt t="60240" x="6210300" y="4860925"/>
          <p14:tracePt t="60249" x="6210300" y="4886325"/>
          <p14:tracePt t="60256" x="6210300" y="4903788"/>
          <p14:tracePt t="60264" x="6202363" y="4929188"/>
          <p14:tracePt t="60272" x="6184900" y="4972050"/>
          <p14:tracePt t="60281" x="6176963" y="4987925"/>
          <p14:tracePt t="60288" x="6167438" y="5022850"/>
          <p14:tracePt t="60296" x="6159500" y="5048250"/>
          <p14:tracePt t="60304" x="6151563" y="5081588"/>
          <p14:tracePt t="60312" x="6142038" y="5116513"/>
          <p14:tracePt t="60322" x="6142038" y="5132388"/>
          <p14:tracePt t="60328" x="6134100" y="5157788"/>
          <p14:tracePt t="60338" x="6126163" y="5183188"/>
          <p14:tracePt t="60344" x="6116638" y="5218113"/>
          <p14:tracePt t="60354" x="6108700" y="5235575"/>
          <p14:tracePt t="60360" x="6100763" y="5268913"/>
          <p14:tracePt t="60370" x="6083300" y="5302250"/>
          <p14:tracePt t="60379" x="6065838" y="5353050"/>
          <p14:tracePt t="60386" x="6049963" y="5387975"/>
          <p14:tracePt t="60394" x="6040438" y="5421313"/>
          <p14:tracePt t="60402" x="6032500" y="5446713"/>
          <p14:tracePt t="60410" x="6024563" y="5464175"/>
          <p14:tracePt t="60418" x="6015038" y="5489575"/>
          <p14:tracePt t="60426" x="6007100" y="5514975"/>
          <p14:tracePt t="60434" x="5997575" y="5532438"/>
          <p14:tracePt t="60442" x="5997575" y="5540375"/>
          <p14:tracePt t="60450" x="5981700" y="5565775"/>
          <p14:tracePt t="60458" x="5981700" y="5583238"/>
          <p14:tracePt t="60466" x="5981700" y="5600700"/>
          <p14:tracePt t="60474" x="5981700" y="5608638"/>
          <p14:tracePt t="60482" x="5981700" y="5626100"/>
          <p14:tracePt t="60490" x="5972175" y="5626100"/>
          <p14:tracePt t="60498" x="5964238" y="5641975"/>
          <p14:tracePt t="60506" x="5964238" y="5651500"/>
          <p14:tracePt t="60514" x="5964238" y="5668963"/>
          <p14:tracePt t="60522" x="5956300" y="5684838"/>
          <p14:tracePt t="60530" x="5946775" y="5710238"/>
          <p14:tracePt t="60538" x="5938838" y="5719763"/>
          <p14:tracePt t="60546" x="5938838" y="5745163"/>
          <p14:tracePt t="60554" x="5938838" y="5761038"/>
          <p14:tracePt t="60562" x="5930900" y="5778500"/>
          <p14:tracePt t="60570" x="5921375" y="5795963"/>
          <p14:tracePt t="60578" x="5921375" y="5803900"/>
          <p14:tracePt t="60586" x="5913438" y="5803900"/>
          <p14:tracePt t="60593" x="5905500" y="5813425"/>
          <p14:tracePt t="60604" x="5905500" y="5821363"/>
          <p14:tracePt t="60610" x="5905500" y="5829300"/>
          <p14:tracePt t="60620" x="5895975" y="5838825"/>
          <p14:tracePt t="60626" x="5895975" y="5854700"/>
          <p14:tracePt t="60636" x="5888038" y="5854700"/>
          <p14:tracePt t="60661" x="5880100" y="5864225"/>
          <p14:tracePt t="60685" x="5880100" y="5872163"/>
          <p14:tracePt t="60718" x="5880100" y="5880100"/>
          <p14:tracePt t="60831" x="5880100" y="5872163"/>
          <p14:tracePt t="60838" x="5880100" y="5864225"/>
          <p14:tracePt t="60845" x="5895975" y="5846763"/>
          <p14:tracePt t="60853" x="5913438" y="5829300"/>
          <p14:tracePt t="60862" x="5921375" y="5803900"/>
          <p14:tracePt t="60868" x="5946775" y="5778500"/>
          <p14:tracePt t="60878" x="5972175" y="5735638"/>
          <p14:tracePt t="60884" x="5989638" y="5702300"/>
          <p14:tracePt t="60894" x="6024563" y="5651500"/>
          <p14:tracePt t="60900" x="6057900" y="5583238"/>
          <p14:tracePt t="60910" x="6083300" y="5524500"/>
          <p14:tracePt t="60915" x="6100763" y="5464175"/>
          <p14:tracePt t="60926" x="6116638" y="5438775"/>
          <p14:tracePt t="60934" x="6134100" y="5421313"/>
          <p14:tracePt t="60942" x="6142038" y="5395913"/>
          <p14:tracePt t="60950" x="6142038" y="5387975"/>
          <p14:tracePt t="60958" x="6151563" y="5370513"/>
          <p14:tracePt t="60966" x="6159500" y="5362575"/>
          <p14:tracePt t="60974" x="6167438" y="5345113"/>
          <p14:tracePt t="60983" x="6176963" y="5327650"/>
          <p14:tracePt t="60991" x="6184900" y="5294313"/>
          <p14:tracePt t="60998" x="6184900" y="5286375"/>
          <p14:tracePt t="61006" x="6194425" y="5251450"/>
          <p14:tracePt t="61014" x="6202363" y="5226050"/>
          <p14:tracePt t="61022" x="6219825" y="5200650"/>
          <p14:tracePt t="61030" x="6227763" y="5175250"/>
          <p14:tracePt t="61047" x="6235700" y="5175250"/>
          <p14:tracePt t="61054" x="6235700" y="5167313"/>
          <p14:tracePt t="61062" x="6235700" y="5157788"/>
          <p14:tracePt t="61078" x="6235700" y="5141913"/>
          <p14:tracePt t="61086" x="6235700" y="5124450"/>
          <p14:tracePt t="61094" x="6245225" y="5124450"/>
          <p14:tracePt t="61144" x="6245225" y="5116513"/>
          <p14:tracePt t="61234" x="6235700" y="5124450"/>
          <p14:tracePt t="61240" x="6210300" y="5149850"/>
          <p14:tracePt t="61248" x="6184900" y="5157788"/>
          <p14:tracePt t="61256" x="6167438" y="5183188"/>
          <p14:tracePt t="61265" x="6151563" y="5200650"/>
          <p14:tracePt t="61272" x="6108700" y="5251450"/>
          <p14:tracePt t="61280" x="6083300" y="5268913"/>
          <p14:tracePt t="61288" x="6065838" y="5294313"/>
          <p14:tracePt t="61296" x="6065838" y="5302250"/>
          <p14:tracePt t="61304" x="6049963" y="5319713"/>
          <p14:tracePt t="61312" x="6032500" y="5337175"/>
          <p14:tracePt t="61320" x="6024563" y="5353050"/>
          <p14:tracePt t="61328" x="6007100" y="5380038"/>
          <p14:tracePt t="61336" x="5997575" y="5395913"/>
          <p14:tracePt t="61344" x="5981700" y="5430838"/>
          <p14:tracePt t="61352" x="5964238" y="5438775"/>
          <p14:tracePt t="61359" x="5956300" y="5464175"/>
          <p14:tracePt t="61368" x="5946775" y="5481638"/>
          <p14:tracePt t="61376" x="5938838" y="5497513"/>
          <p14:tracePt t="61384" x="5930900" y="5497513"/>
          <p14:tracePt t="61392" x="5921375" y="5524500"/>
          <p14:tracePt t="61400" x="5913438" y="5532438"/>
          <p14:tracePt t="61408" x="5905500" y="5540375"/>
          <p14:tracePt t="61416" x="5905500" y="5549900"/>
          <p14:tracePt t="61432" x="5895975" y="5557838"/>
          <p14:tracePt t="61440" x="5895975" y="5565775"/>
          <p14:tracePt t="61459" x="5888038" y="5565775"/>
          <p14:tracePt t="61465" x="5888038" y="5575300"/>
          <p14:tracePt t="61474" x="5880100" y="5583238"/>
          <p14:tracePt t="61491" x="5880100" y="5600700"/>
          <p14:tracePt t="61496" x="5880100" y="5608638"/>
          <p14:tracePt t="61506" x="5870575" y="5616575"/>
          <p14:tracePt t="61514" x="5870575" y="5626100"/>
          <p14:tracePt t="61525" x="5862638" y="5634038"/>
          <p14:tracePt t="61535" x="5862638" y="5641975"/>
          <p14:tracePt t="61550" x="5862638" y="5651500"/>
          <p14:tracePt t="61659" x="5862638" y="5641975"/>
          <p14:tracePt t="61667" x="5870575" y="5626100"/>
          <p14:tracePt t="61674" x="5888038" y="5608638"/>
          <p14:tracePt t="61682" x="5888038" y="5600700"/>
          <p14:tracePt t="61690" x="5895975" y="5583238"/>
          <p14:tracePt t="61698" x="5905500" y="5565775"/>
          <p14:tracePt t="61706" x="5913438" y="5540375"/>
          <p14:tracePt t="61714" x="5930900" y="5514975"/>
          <p14:tracePt t="61724" x="5946775" y="5472113"/>
          <p14:tracePt t="61730" x="5956300" y="5464175"/>
          <p14:tracePt t="61740" x="5956300" y="5421313"/>
          <p14:tracePt t="61747" x="5964238" y="5370513"/>
          <p14:tracePt t="61756" x="5972175" y="5302250"/>
          <p14:tracePt t="61762" x="5981700" y="5243513"/>
          <p14:tracePt t="61773" x="5989638" y="5218113"/>
          <p14:tracePt t="61781" x="6015038" y="5149850"/>
          <p14:tracePt t="61788" x="6015038" y="5116513"/>
          <p14:tracePt t="61796" x="6032500" y="5073650"/>
          <p14:tracePt t="61804" x="6040438" y="5022850"/>
          <p14:tracePt t="61812" x="6065838" y="4972050"/>
          <p14:tracePt t="61820" x="6075363" y="4929188"/>
          <p14:tracePt t="61828" x="6083300" y="4868863"/>
          <p14:tracePt t="61836" x="6100763" y="4835525"/>
          <p14:tracePt t="61844" x="6116638" y="4784725"/>
          <p14:tracePt t="61852" x="6126163" y="4759325"/>
          <p14:tracePt t="61860" x="6126163" y="4733925"/>
          <p14:tracePt t="61868" x="6142038" y="4691063"/>
          <p14:tracePt t="61876" x="6151563" y="4657725"/>
          <p14:tracePt t="61884" x="6159500" y="4640263"/>
          <p14:tracePt t="61898" x="6167438" y="4605338"/>
          <p14:tracePt t="61900" x="6184900" y="4589463"/>
          <p14:tracePt t="61908" x="6194425" y="4572000"/>
          <p14:tracePt t="61915" x="6210300" y="4538663"/>
          <p14:tracePt t="61924" x="6219825" y="4503738"/>
          <p14:tracePt t="61932" x="6227763" y="4478338"/>
          <p14:tracePt t="61940" x="6235700" y="4460875"/>
          <p14:tracePt t="61948" x="6261100" y="4435475"/>
          <p14:tracePt t="61956" x="6270625" y="4410075"/>
          <p14:tracePt t="61964" x="6270625" y="4394200"/>
          <p14:tracePt t="61972" x="6286500" y="4376738"/>
          <p14:tracePt t="61981" x="6296025" y="4359275"/>
          <p14:tracePt t="61997" x="6303963" y="4351338"/>
          <p14:tracePt t="62004" x="6303963" y="4341813"/>
          <p14:tracePt t="62012" x="6303963" y="4333875"/>
          <p14:tracePt t="62022" x="6311900" y="4325938"/>
          <p14:tracePt t="62030" x="6321425" y="4316413"/>
          <p14:tracePt t="62047" x="6329363" y="4316413"/>
          <p14:tracePt t="62052" x="6329363" y="4308475"/>
          <p14:tracePt t="62087" x="6338888" y="4300538"/>
          <p14:tracePt t="62111" x="6346825" y="4291013"/>
          <p14:tracePt t="63022" x="6329363" y="4308475"/>
          <p14:tracePt t="63028" x="6311900" y="4316413"/>
          <p14:tracePt t="63036" x="6296025" y="4325938"/>
          <p14:tracePt t="63044" x="6286500" y="4351338"/>
          <p14:tracePt t="63052" x="6253163" y="4376738"/>
          <p14:tracePt t="63060" x="6227763" y="4402138"/>
          <p14:tracePt t="63068" x="6202363" y="4427538"/>
          <p14:tracePt t="63076" x="6184900" y="4460875"/>
          <p14:tracePt t="63084" x="6167438" y="4486275"/>
          <p14:tracePt t="63092" x="6159500" y="4503738"/>
          <p14:tracePt t="63100" x="6142038" y="4513263"/>
          <p14:tracePt t="63108" x="6134100" y="4521200"/>
          <p14:tracePt t="63116" x="6116638" y="4546600"/>
          <p14:tracePt t="63124" x="6108700" y="4564063"/>
          <p14:tracePt t="63133" x="6100763" y="4572000"/>
          <p14:tracePt t="63140" x="6091238" y="4579938"/>
          <p14:tracePt t="63148" x="6083300" y="4597400"/>
          <p14:tracePt t="63156" x="6075363" y="4605338"/>
          <p14:tracePt t="63164" x="6075363" y="4614863"/>
          <p14:tracePt t="63174" x="6049963" y="4630738"/>
          <p14:tracePt t="63181" x="6049963" y="4648200"/>
          <p14:tracePt t="63190" x="6040438" y="4657725"/>
          <p14:tracePt t="63197" x="6024563" y="4673600"/>
          <p14:tracePt t="63206" x="6015038" y="4699000"/>
          <p14:tracePt t="63214" x="6015038" y="4708525"/>
          <p14:tracePt t="63222" x="6007100" y="4716463"/>
          <p14:tracePt t="63231" x="5997575" y="4733925"/>
          <p14:tracePt t="63238" x="5989638" y="4741863"/>
          <p14:tracePt t="63246" x="5981700" y="4749800"/>
          <p14:tracePt t="63254" x="5972175" y="4767263"/>
          <p14:tracePt t="63271" x="5964238" y="4784725"/>
          <p14:tracePt t="63278" x="5956300" y="4784725"/>
          <p14:tracePt t="63286" x="5946775" y="4802188"/>
          <p14:tracePt t="63294" x="5946775" y="4810125"/>
          <p14:tracePt t="63302" x="5946775" y="4818063"/>
          <p14:tracePt t="63310" x="5938838" y="4827588"/>
          <p14:tracePt t="63318" x="5938838" y="4835525"/>
          <p14:tracePt t="63326" x="5930900" y="4835525"/>
          <p14:tracePt t="63334" x="5930900" y="4852988"/>
          <p14:tracePt t="63342" x="5921375" y="4860925"/>
          <p14:tracePt t="63358" x="5921375" y="4886325"/>
          <p14:tracePt t="63366" x="5913438" y="4894263"/>
          <p14:tracePt t="63374" x="5905500" y="4911725"/>
          <p14:tracePt t="63383" x="5905500" y="4919663"/>
          <p14:tracePt t="63391" x="5895975" y="4929188"/>
          <p14:tracePt t="63398" x="5880100" y="4946650"/>
          <p14:tracePt t="63406" x="5880100" y="4962525"/>
          <p14:tracePt t="63414" x="5880100" y="4972050"/>
          <p14:tracePt t="63423" x="5880100" y="4997450"/>
          <p14:tracePt t="63430" x="5870575" y="5013325"/>
          <p14:tracePt t="63438" x="5862638" y="5038725"/>
          <p14:tracePt t="63448" x="5862638" y="5056188"/>
          <p14:tracePt t="63454" x="5853113" y="5064125"/>
          <p14:tracePt t="63464" x="5845175" y="5081588"/>
          <p14:tracePt t="63470" x="5845175" y="5099050"/>
          <p14:tracePt t="63480" x="5837238" y="5116513"/>
          <p14:tracePt t="63486" x="5837238" y="5141913"/>
          <p14:tracePt t="63497" x="5837238" y="5149850"/>
          <p14:tracePt t="63504" x="5827713" y="5167313"/>
          <p14:tracePt t="63512" x="5819775" y="5183188"/>
          <p14:tracePt t="63520" x="5819775" y="5192713"/>
          <p14:tracePt t="63528" x="5819775" y="5208588"/>
          <p14:tracePt t="63536" x="5811838" y="5235575"/>
          <p14:tracePt t="63544" x="5811838" y="5243513"/>
          <p14:tracePt t="63552" x="5794375" y="5260975"/>
          <p14:tracePt t="63560" x="5794375" y="5276850"/>
          <p14:tracePt t="63568" x="5786438" y="5286375"/>
          <p14:tracePt t="63576" x="5776913" y="5311775"/>
          <p14:tracePt t="63584" x="5776913" y="5337175"/>
          <p14:tracePt t="63592" x="5768975" y="5353050"/>
          <p14:tracePt t="63600" x="5768975" y="5370513"/>
          <p14:tracePt t="63608" x="5761038" y="5395913"/>
          <p14:tracePt t="63616" x="5761038" y="5421313"/>
          <p14:tracePt t="63625" x="5751513" y="5430838"/>
          <p14:tracePt t="63633" x="5751513" y="5438775"/>
          <p14:tracePt t="63640" x="5743575" y="5446713"/>
          <p14:tracePt t="63656" x="5743575" y="5456238"/>
          <p14:tracePt t="63664" x="5743575" y="5464175"/>
          <p14:tracePt t="63672" x="5735638" y="5464175"/>
          <p14:tracePt t="63875" x="5735638" y="5456238"/>
          <p14:tracePt t="63882" x="5751513" y="5446713"/>
          <p14:tracePt t="63890" x="5761038" y="5421313"/>
          <p14:tracePt t="63898" x="5776913" y="5395913"/>
          <p14:tracePt t="63906" x="5776913" y="5387975"/>
          <p14:tracePt t="63914" x="5786438" y="5370513"/>
          <p14:tracePt t="63922" x="5802313" y="5362575"/>
          <p14:tracePt t="63930" x="5802313" y="5345113"/>
          <p14:tracePt t="63938" x="5811838" y="5337175"/>
          <p14:tracePt t="63946" x="5819775" y="5319713"/>
          <p14:tracePt t="63954" x="5819775" y="5294313"/>
          <p14:tracePt t="63962" x="5827713" y="5286375"/>
          <p14:tracePt t="63970" x="5827713" y="5276850"/>
          <p14:tracePt t="63978" x="5827713" y="5260975"/>
          <p14:tracePt t="63986" x="5827713" y="5243513"/>
          <p14:tracePt t="63994" x="5827713" y="5208588"/>
          <p14:tracePt t="64002" x="5827713" y="5192713"/>
          <p14:tracePt t="64010" x="5837238" y="5175250"/>
          <p14:tracePt t="64018" x="5837238" y="5167313"/>
          <p14:tracePt t="64028" x="5837238" y="5157788"/>
          <p14:tracePt t="64034" x="5837238" y="5149850"/>
          <p14:tracePt t="64052" x="5837238" y="5132388"/>
          <p14:tracePt t="64068" x="5837238" y="5116513"/>
          <p14:tracePt t="64076" x="5837238" y="5106988"/>
          <p14:tracePt t="64084" x="5837238" y="5099050"/>
          <p14:tracePt t="64092" x="5837238" y="5081588"/>
          <p14:tracePt t="64100" x="5845175" y="5073650"/>
          <p14:tracePt t="64108" x="5845175" y="5056188"/>
          <p14:tracePt t="64124" x="5853113" y="5048250"/>
          <p14:tracePt t="64204" x="5845175" y="5073650"/>
          <p14:tracePt t="64213" x="5827713" y="5099050"/>
          <p14:tracePt t="64220" x="5811838" y="5141913"/>
          <p14:tracePt t="64228" x="5786438" y="5175250"/>
          <p14:tracePt t="64236" x="5761038" y="5200650"/>
          <p14:tracePt t="64244" x="5743575" y="5226050"/>
          <p14:tracePt t="64252" x="5718175" y="5251450"/>
          <p14:tracePt t="64260" x="5683250" y="5268913"/>
          <p14:tracePt t="64268" x="5657850" y="5286375"/>
          <p14:tracePt t="64276" x="5641975" y="5302250"/>
          <p14:tracePt t="64284" x="5632450" y="5311775"/>
          <p14:tracePt t="64291" x="5616575" y="5327650"/>
          <p14:tracePt t="64300" x="5581650" y="5337175"/>
          <p14:tracePt t="64310" x="5565775" y="5362575"/>
          <p14:tracePt t="64316" x="5538788" y="5380038"/>
          <p14:tracePt t="64332" x="5522913" y="5395913"/>
          <p14:tracePt t="64343" x="5497513" y="5405438"/>
          <p14:tracePt t="64358" x="5487988" y="5413375"/>
          <p14:tracePt t="64366" x="5472113" y="5430838"/>
          <p14:tracePt t="64383" x="5472113" y="5446713"/>
          <p14:tracePt t="64391" x="5454650" y="5464175"/>
          <p14:tracePt t="64398" x="5446713" y="5472113"/>
          <p14:tracePt t="64406" x="5437188" y="5481638"/>
          <p14:tracePt t="64414" x="5437188" y="5497513"/>
          <p14:tracePt t="64422" x="5421313" y="5507038"/>
          <p14:tracePt t="64430" x="5411788" y="5514975"/>
          <p14:tracePt t="64438" x="5403850" y="5549900"/>
          <p14:tracePt t="64446" x="5394325" y="5565775"/>
          <p14:tracePt t="64454" x="5386388" y="5591175"/>
          <p14:tracePt t="64462" x="5368925" y="5600700"/>
          <p14:tracePt t="64470" x="5368925" y="5626100"/>
          <p14:tracePt t="64478" x="5368925" y="5651500"/>
          <p14:tracePt t="64486" x="5360988" y="5668963"/>
          <p14:tracePt t="64502" x="5360988" y="5676900"/>
          <p14:tracePt t="64519" x="5360988" y="5684838"/>
          <p14:tracePt t="64592" x="5378450" y="5684838"/>
          <p14:tracePt t="64599" x="5386388" y="5684838"/>
          <p14:tracePt t="64608" x="5429250" y="5684838"/>
          <p14:tracePt t="64616" x="5454650" y="5684838"/>
          <p14:tracePt t="64624" x="5497513" y="5684838"/>
          <p14:tracePt t="64632" x="5581650" y="5684838"/>
          <p14:tracePt t="64643" x="5649913" y="5684838"/>
          <p14:tracePt t="64651" x="5700713" y="5684838"/>
          <p14:tracePt t="64659" x="5726113" y="5684838"/>
          <p14:tracePt t="64664" x="5751513" y="5684838"/>
          <p14:tracePt t="64729" x="5743575" y="5694363"/>
          <p14:tracePt t="64745" x="5726113" y="5694363"/>
          <p14:tracePt t="64752" x="5700713" y="5710238"/>
          <p14:tracePt t="64761" x="5667375" y="5727700"/>
          <p14:tracePt t="64768" x="5616575" y="5727700"/>
          <p14:tracePt t="64775" x="5556250" y="5735638"/>
          <p14:tracePt t="64784" x="5497513" y="5745163"/>
          <p14:tracePt t="64792" x="5394325" y="5745163"/>
          <p14:tracePt t="64800" x="5360988" y="5745163"/>
          <p14:tracePt t="64808" x="5327650" y="5753100"/>
          <p14:tracePt t="64816" x="5284788" y="5753100"/>
          <p14:tracePt t="64824" x="5241925" y="5753100"/>
          <p14:tracePt t="64832" x="5208588" y="5753100"/>
          <p14:tracePt t="64840" x="5165725" y="5753100"/>
          <p14:tracePt t="64848" x="5140325" y="5753100"/>
          <p14:tracePt t="64856" x="5122863" y="5753100"/>
          <p14:tracePt t="64864" x="5089525" y="5753100"/>
          <p14:tracePt t="64883" x="5080000" y="5753100"/>
          <p14:tracePt t="64906" x="5072063" y="5753100"/>
          <p14:tracePt t="64922" x="5064125" y="5753100"/>
          <p14:tracePt t="64987" x="5054600" y="5753100"/>
          <p14:tracePt t="65068" x="5054600" y="5745163"/>
          <p14:tracePt t="65123" x="5054600" y="5735638"/>
          <p14:tracePt t="65139" x="5054600" y="5719763"/>
          <p14:tracePt t="65165" x="5054600" y="5710238"/>
          <p14:tracePt t="65179" x="5054600" y="5702300"/>
          <p14:tracePt t="65189" x="5054600" y="5694363"/>
          <p14:tracePt t="65204" x="5054600" y="5684838"/>
          <p14:tracePt t="65228" x="5054600" y="5676900"/>
          <p14:tracePt t="65244" x="5064125" y="5676900"/>
          <p14:tracePt t="65269" x="5064125" y="5668963"/>
          <p14:tracePt t="65311" x="5064125" y="5659438"/>
          <p14:tracePt t="65316" x="5072063" y="5659438"/>
          <p14:tracePt t="65391" x="5072063" y="5651500"/>
          <p14:tracePt t="65405" x="5089525" y="5651500"/>
          <p14:tracePt t="65412" x="5106988" y="5641975"/>
          <p14:tracePt t="65420" x="5114925" y="5641975"/>
          <p14:tracePt t="65431" x="5140325" y="5641975"/>
          <p14:tracePt t="65436" x="5165725" y="5641975"/>
          <p14:tracePt t="65446" x="5208588" y="5634038"/>
          <p14:tracePt t="65452" x="5249863" y="5634038"/>
          <p14:tracePt t="65462" x="5276850" y="5634038"/>
          <p14:tracePt t="65468" x="5302250" y="5634038"/>
          <p14:tracePt t="65478" x="5327650" y="5634038"/>
          <p14:tracePt t="65486" x="5353050" y="5634038"/>
          <p14:tracePt t="65494" x="5360988" y="5634038"/>
          <p14:tracePt t="65502" x="5368925" y="5634038"/>
          <p14:tracePt t="65511" x="5378450" y="5634038"/>
          <p14:tracePt t="65518" x="5386388" y="5634038"/>
          <p14:tracePt t="65534" x="5394325" y="5634038"/>
          <p14:tracePt t="65550" x="5403850" y="5634038"/>
          <p14:tracePt t="65575" x="5411788" y="5634038"/>
          <p14:tracePt t="65583" x="5429250" y="5634038"/>
          <p14:tracePt t="65598" x="5437188" y="5626100"/>
          <p14:tracePt t="65606" x="5454650" y="5626100"/>
          <p14:tracePt t="65614" x="5462588" y="5626100"/>
          <p14:tracePt t="65622" x="5472113" y="5626100"/>
          <p14:tracePt t="65629" x="5480050" y="5626100"/>
          <p14:tracePt t="65646" x="5487988" y="5626100"/>
          <p14:tracePt t="65662" x="5487988" y="5616575"/>
          <p14:tracePt t="65801" x="5497513" y="5616575"/>
          <p14:tracePt t="65841" x="5505450" y="5616575"/>
          <p14:tracePt t="65857" x="5513388" y="5616575"/>
          <p14:tracePt t="65873" x="5522913" y="5616575"/>
          <p14:tracePt t="65929" x="5538788" y="5616575"/>
          <p14:tracePt t="65985" x="5538788" y="5608638"/>
          <p14:tracePt t="65992" x="5538788" y="5600700"/>
          <p14:tracePt t="66000" x="5538788" y="5591175"/>
          <p14:tracePt t="66008" x="5538788" y="5557838"/>
          <p14:tracePt t="66016" x="5538788" y="5540375"/>
          <p14:tracePt t="66026" x="5538788" y="5532438"/>
          <p14:tracePt t="66032" x="5538788" y="5507038"/>
          <p14:tracePt t="66043" x="5538788" y="5464175"/>
          <p14:tracePt t="66048" x="5530850" y="5438775"/>
          <p14:tracePt t="66058" x="5522913" y="5413375"/>
          <p14:tracePt t="66066" x="5513388" y="5387975"/>
          <p14:tracePt t="66074" x="5505450" y="5353050"/>
          <p14:tracePt t="66082" x="5497513" y="5327650"/>
          <p14:tracePt t="66090" x="5497513" y="5319713"/>
          <p14:tracePt t="66098" x="5487988" y="5302250"/>
          <p14:tracePt t="66106" x="5480050" y="5276850"/>
          <p14:tracePt t="66114" x="5480050" y="5268913"/>
          <p14:tracePt t="66131" x="5480050" y="5251450"/>
          <p14:tracePt t="66138" x="5480050" y="5235575"/>
          <p14:tracePt t="66145" x="5480050" y="5218113"/>
          <p14:tracePt t="66154" x="5480050" y="5183188"/>
          <p14:tracePt t="66162" x="5480050" y="5157788"/>
          <p14:tracePt t="66170" x="5487988" y="5132388"/>
          <p14:tracePt t="66179" x="5505450" y="5081588"/>
          <p14:tracePt t="66186" x="5513388" y="5064125"/>
          <p14:tracePt t="66193" x="5522913" y="5048250"/>
          <p14:tracePt t="66202" x="5522913" y="5038725"/>
          <p14:tracePt t="66210" x="5538788" y="5030788"/>
          <p14:tracePt t="66218" x="5548313" y="5013325"/>
          <p14:tracePt t="66226" x="5556250" y="5005388"/>
          <p14:tracePt t="66234" x="5556250" y="4997450"/>
          <p14:tracePt t="66242" x="5573713" y="4987925"/>
          <p14:tracePt t="66250" x="5591175" y="4979988"/>
          <p14:tracePt t="66258" x="5599113" y="4972050"/>
          <p14:tracePt t="66266" x="5607050" y="4972050"/>
          <p14:tracePt t="66274" x="5632450" y="4954588"/>
          <p14:tracePt t="66283" x="5657850" y="4946650"/>
          <p14:tracePt t="66290" x="5675313" y="4929188"/>
          <p14:tracePt t="66298" x="5700713" y="4903788"/>
          <p14:tracePt t="66308" x="5726113" y="4894263"/>
          <p14:tracePt t="66314" x="5761038" y="4860925"/>
          <p14:tracePt t="66324" x="5786438" y="4843463"/>
          <p14:tracePt t="66330" x="5802313" y="4818063"/>
          <p14:tracePt t="66340" x="5837238" y="4792663"/>
          <p14:tracePt t="66348" x="5845175" y="4775200"/>
          <p14:tracePt t="66356" x="5853113" y="4767263"/>
          <p14:tracePt t="66364" x="5862638" y="4759325"/>
          <p14:tracePt t="66372" x="5870575" y="4749800"/>
          <p14:tracePt t="66380" x="5870575" y="4741863"/>
          <p14:tracePt t="66422" x="5870575" y="4733925"/>
          <p14:tracePt t="66428" x="5862638" y="4724400"/>
          <p14:tracePt t="66436" x="5853113" y="4716463"/>
          <p14:tracePt t="66444" x="5827713" y="4699000"/>
          <p14:tracePt t="66452" x="5768975" y="4683125"/>
          <p14:tracePt t="66461" x="5735638" y="4673600"/>
          <p14:tracePt t="66468" x="5692775" y="4657725"/>
          <p14:tracePt t="66476" x="5667375" y="4648200"/>
          <p14:tracePt t="66484" x="5632450" y="4640263"/>
          <p14:tracePt t="66492" x="5581650" y="4622800"/>
          <p14:tracePt t="66500" x="5565775" y="4614863"/>
          <p14:tracePt t="66508" x="5538788" y="4605338"/>
          <p14:tracePt t="66516" x="5497513" y="4597400"/>
          <p14:tracePt t="66523" x="5462588" y="4589463"/>
          <p14:tracePt t="66532" x="5429250" y="4579938"/>
          <p14:tracePt t="66540" x="5394325" y="4572000"/>
          <p14:tracePt t="66548" x="5378450" y="4564063"/>
          <p14:tracePt t="66555" x="5343525" y="4554538"/>
          <p14:tracePt t="66564" x="5318125" y="4554538"/>
          <p14:tracePt t="66574" x="5292725" y="4546600"/>
          <p14:tracePt t="66580" x="5284788" y="4546600"/>
          <p14:tracePt t="66590" x="5267325" y="4538663"/>
          <p14:tracePt t="66596" x="5241925" y="4538663"/>
          <p14:tracePt t="66607" x="5233988" y="4529138"/>
          <p14:tracePt t="66612" x="5216525" y="4529138"/>
          <p14:tracePt t="66622" x="5208588" y="4529138"/>
          <p14:tracePt t="66631" x="5191125" y="4529138"/>
          <p14:tracePt t="66638" x="5165725" y="4529138"/>
          <p14:tracePt t="66646" x="5140325" y="4521200"/>
          <p14:tracePt t="66654" x="5106988" y="4521200"/>
          <p14:tracePt t="66662" x="5097463" y="4521200"/>
          <p14:tracePt t="66670" x="5080000" y="4521200"/>
          <p14:tracePt t="66678" x="5072063" y="4513263"/>
          <p14:tracePt t="66686" x="5046663" y="4513263"/>
          <p14:tracePt t="66694" x="5021263" y="4513263"/>
          <p14:tracePt t="66702" x="5013325" y="4513263"/>
          <p14:tracePt t="66710" x="4995863" y="4513263"/>
          <p14:tracePt t="66718" x="4987925" y="4513263"/>
          <p14:tracePt t="66734" x="4978400" y="4513263"/>
          <p14:tracePt t="66743" x="4970463" y="4513263"/>
          <p14:tracePt t="66750" x="4962525" y="4513263"/>
          <p14:tracePt t="66758" x="4945063" y="4513263"/>
          <p14:tracePt t="66766" x="4927600" y="4513263"/>
          <p14:tracePt t="66773" x="4919663" y="4538663"/>
          <p14:tracePt t="66782" x="4902200" y="4538663"/>
          <p14:tracePt t="66790" x="4894263" y="4546600"/>
          <p14:tracePt t="66798" x="4884738" y="4546600"/>
          <p14:tracePt t="66806" x="4868863" y="4546600"/>
          <p14:tracePt t="66814" x="4859338" y="4554538"/>
          <p14:tracePt t="66832" x="4851400" y="4554538"/>
          <p14:tracePt t="66849" x="4843463" y="4564063"/>
          <p14:tracePt t="66871" x="4843463" y="4572000"/>
          <p14:tracePt t="66878" x="4833938" y="4572000"/>
          <p14:tracePt t="67041" x="4843463" y="4572000"/>
          <p14:tracePt t="67049" x="4859338" y="4579938"/>
          <p14:tracePt t="67057" x="4876800" y="4579938"/>
          <p14:tracePt t="67064" x="4894263" y="4579938"/>
          <p14:tracePt t="67072" x="4919663" y="4579938"/>
          <p14:tracePt t="67080" x="4935538" y="4579938"/>
          <p14:tracePt t="67088" x="4995863" y="4589463"/>
          <p14:tracePt t="67096" x="5021263" y="4589463"/>
          <p14:tracePt t="67104" x="5029200" y="4589463"/>
          <p14:tracePt t="67112" x="5054600" y="4589463"/>
          <p14:tracePt t="67120" x="5072063" y="4589463"/>
          <p14:tracePt t="67128" x="5080000" y="4589463"/>
          <p14:tracePt t="67151" x="5089525" y="4589463"/>
          <p14:tracePt t="67165" x="5097463" y="4589463"/>
          <p14:tracePt t="67195" x="5106988" y="4589463"/>
          <p14:tracePt t="67212" x="5114925" y="4589463"/>
          <p14:tracePt t="67234" x="5122863" y="4589463"/>
          <p14:tracePt t="67243" x="5132388" y="4589463"/>
          <p14:tracePt t="67250" x="5140325" y="4589463"/>
          <p14:tracePt t="67258" x="5148263" y="4579938"/>
          <p14:tracePt t="67266" x="5157788" y="4579938"/>
          <p14:tracePt t="67273" x="5165725" y="4579938"/>
          <p14:tracePt t="67282" x="5183188" y="4579938"/>
          <p14:tracePt t="67290" x="5199063" y="4579938"/>
          <p14:tracePt t="67298" x="5208588" y="4579938"/>
          <p14:tracePt t="67307" x="5233988" y="4579938"/>
          <p14:tracePt t="67314" x="5241925" y="4579938"/>
          <p14:tracePt t="67322" x="5259388" y="4579938"/>
          <p14:tracePt t="67330" x="5267325" y="4579938"/>
          <p14:tracePt t="67346" x="5284788" y="4579938"/>
          <p14:tracePt t="67354" x="5302250" y="4579938"/>
          <p14:tracePt t="67361" x="5327650" y="4579938"/>
          <p14:tracePt t="67370" x="5343525" y="4572000"/>
          <p14:tracePt t="67378" x="5360988" y="4572000"/>
          <p14:tracePt t="67386" x="5368925" y="4572000"/>
          <p14:tracePt t="67394" x="5386388" y="4572000"/>
          <p14:tracePt t="67402" x="5403850" y="4572000"/>
          <p14:tracePt t="67410" x="5411788" y="4572000"/>
          <p14:tracePt t="67418" x="5429250" y="4572000"/>
          <p14:tracePt t="67428" x="5437188" y="4572000"/>
          <p14:tracePt t="67434" x="5462588" y="4572000"/>
          <p14:tracePt t="67444" x="5487988" y="4572000"/>
          <p14:tracePt t="67451" x="5497513" y="4572000"/>
          <p14:tracePt t="67462" x="5505450" y="4572000"/>
          <p14:tracePt t="67468" x="5513388" y="4572000"/>
          <p14:tracePt t="68934" x="5505450" y="4572000"/>
          <p14:tracePt t="68950" x="5497513" y="4572000"/>
          <p14:tracePt t="68958" x="5472113" y="4572000"/>
          <p14:tracePt t="68966" x="5462588" y="4572000"/>
          <p14:tracePt t="68974" x="5446713" y="4579938"/>
          <p14:tracePt t="68982" x="5437188" y="4579938"/>
          <p14:tracePt t="68990" x="5411788" y="4579938"/>
          <p14:tracePt t="68998" x="5368925" y="4579938"/>
          <p14:tracePt t="69006" x="5343525" y="4589463"/>
          <p14:tracePt t="69014" x="5318125" y="4589463"/>
          <p14:tracePt t="69022" x="5292725" y="4589463"/>
          <p14:tracePt t="69030" x="5267325" y="4589463"/>
          <p14:tracePt t="69038" x="5241925" y="4589463"/>
          <p14:tracePt t="69046" x="5224463" y="4589463"/>
          <p14:tracePt t="69054" x="5183188" y="4589463"/>
          <p14:tracePt t="69062" x="5165725" y="4589463"/>
          <p14:tracePt t="69070" x="5140325" y="4589463"/>
          <p14:tracePt t="69078" x="5132388" y="4589463"/>
          <p14:tracePt t="69086" x="5106988" y="4589463"/>
          <p14:tracePt t="69094" x="5097463" y="4589463"/>
          <p14:tracePt t="69102" x="5080000" y="4589463"/>
          <p14:tracePt t="69110" x="5072063" y="4589463"/>
          <p14:tracePt t="69195" x="5064125" y="4589463"/>
          <p14:tracePt t="69427" x="5064125" y="4579938"/>
          <p14:tracePt t="69476" x="5072063" y="4579938"/>
          <p14:tracePt t="69483" x="5080000" y="4572000"/>
          <p14:tracePt t="69507" x="5089525" y="4572000"/>
          <p14:tracePt t="69522" x="5097463" y="4572000"/>
          <p14:tracePt t="69530" x="5106988" y="4572000"/>
          <p14:tracePt t="69547" x="5114925" y="4572000"/>
          <p14:tracePt t="69555" x="5122863" y="4564063"/>
          <p14:tracePt t="69570" x="5132388" y="4564063"/>
          <p14:tracePt t="69578" x="5140325" y="4554538"/>
          <p14:tracePt t="69586" x="5148263" y="4554538"/>
          <p14:tracePt t="69594" x="5165725" y="4546600"/>
          <p14:tracePt t="69603" x="5199063" y="4538663"/>
          <p14:tracePt t="69610" x="5224463" y="4538663"/>
          <p14:tracePt t="69618" x="5241925" y="4529138"/>
          <p14:tracePt t="69626" x="5267325" y="4529138"/>
          <p14:tracePt t="69634" x="5292725" y="4529138"/>
          <p14:tracePt t="69642" x="5302250" y="4529138"/>
          <p14:tracePt t="69650" x="5310188" y="4529138"/>
          <p14:tracePt t="69659" x="5318125" y="4529138"/>
          <p14:tracePt t="69691" x="5327650" y="4529138"/>
          <p14:tracePt t="69845" x="5310188" y="4538663"/>
          <p14:tracePt t="69853" x="5302250" y="4546600"/>
          <p14:tracePt t="69860" x="5284788" y="4554538"/>
          <p14:tracePt t="69868" x="5267325" y="4554538"/>
          <p14:tracePt t="69876" x="5267325" y="4564063"/>
          <p14:tracePt t="69884" x="5249863" y="4572000"/>
          <p14:tracePt t="69892" x="5224463" y="4572000"/>
          <p14:tracePt t="69910" x="5183188" y="4589463"/>
          <p14:tracePt t="69916" x="5165725" y="4589463"/>
          <p14:tracePt t="69924" x="5148263" y="4597400"/>
          <p14:tracePt t="69932" x="5140325" y="4597400"/>
          <p14:tracePt t="69940" x="5122863" y="4597400"/>
          <p14:tracePt t="69948" x="5106988" y="4597400"/>
          <p14:tracePt t="69956" x="5089525" y="4597400"/>
          <p14:tracePt t="69964" x="5072063" y="4597400"/>
          <p14:tracePt t="69980" x="5064125" y="4614863"/>
          <p14:tracePt t="69988" x="5054600" y="4614863"/>
          <p14:tracePt t="69996" x="5046663" y="4614863"/>
          <p14:tracePt t="70047" x="5038725" y="4614863"/>
          <p14:tracePt t="70071" x="5021263" y="4614863"/>
          <p14:tracePt t="70137" x="5013325" y="4614863"/>
          <p14:tracePt t="70529" x="5029200" y="4614863"/>
          <p14:tracePt t="70561" x="5029200" y="4605338"/>
          <p14:tracePt t="70571" x="5038725" y="4605338"/>
          <p14:tracePt t="70797" x="5046663" y="4605338"/>
          <p14:tracePt t="70990" x="5054600" y="4597400"/>
          <p14:tracePt t="71021" x="5054600" y="4589463"/>
          <p14:tracePt t="71045" x="5064125" y="4589463"/>
          <p14:tracePt t="71079" x="5072063" y="4589463"/>
          <p14:tracePt t="71087" x="5072063" y="4579938"/>
          <p14:tracePt t="71095" x="5080000" y="4579938"/>
          <p14:tracePt t="71117" x="5080000" y="4572000"/>
          <p14:tracePt t="71125" x="5089525" y="4572000"/>
          <p14:tracePt t="71142" x="5106988" y="4572000"/>
          <p14:tracePt t="71168" x="5114925" y="4572000"/>
          <p14:tracePt t="71177" x="5122863" y="4572000"/>
          <p14:tracePt t="71185" x="5122863" y="4564063"/>
          <p14:tracePt t="71192" x="5132388" y="4564063"/>
          <p14:tracePt t="71202" x="5148263" y="4564063"/>
          <p14:tracePt t="71205" x="5148263" y="4554538"/>
          <p14:tracePt t="71214" x="5165725" y="4554538"/>
          <p14:tracePt t="71222" x="5199063" y="4546600"/>
          <p14:tracePt t="71230" x="5208588" y="4546600"/>
          <p14:tracePt t="71238" x="5224463" y="4546600"/>
          <p14:tracePt t="71246" x="5249863" y="4529138"/>
          <p14:tracePt t="71253" x="5259388" y="4529138"/>
          <p14:tracePt t="71262" x="5284788" y="4529138"/>
          <p14:tracePt t="71270" x="5302250" y="4529138"/>
          <p14:tracePt t="71278" x="5318125" y="4529138"/>
          <p14:tracePt t="71286" x="5335588" y="4529138"/>
          <p14:tracePt t="71294" x="5343525" y="4529138"/>
          <p14:tracePt t="71302" x="5360988" y="4529138"/>
          <p14:tracePt t="71310" x="5378450" y="4521200"/>
          <p14:tracePt t="71318" x="5386388" y="4521200"/>
          <p14:tracePt t="71326" x="5411788" y="4521200"/>
          <p14:tracePt t="71334" x="5421313" y="4521200"/>
          <p14:tracePt t="71342" x="5429250" y="4521200"/>
          <p14:tracePt t="71350" x="5454650" y="4521200"/>
          <p14:tracePt t="71358" x="5462588" y="4521200"/>
          <p14:tracePt t="71366" x="5480050" y="4521200"/>
          <p14:tracePt t="71374" x="5497513" y="4521200"/>
          <p14:tracePt t="71382" x="5505450" y="4521200"/>
          <p14:tracePt t="71390" x="5538788" y="4521200"/>
          <p14:tracePt t="71398" x="5556250" y="4521200"/>
          <p14:tracePt t="71406" x="5565775" y="4521200"/>
          <p14:tracePt t="71414" x="5581650" y="4521200"/>
          <p14:tracePt t="71430" x="5599113" y="4521200"/>
          <p14:tracePt t="71440" x="5632450" y="4521200"/>
          <p14:tracePt t="71448" x="5641975" y="4521200"/>
          <p14:tracePt t="71456" x="5667375" y="4521200"/>
          <p14:tracePt t="71464" x="5683250" y="4521200"/>
          <p14:tracePt t="71472" x="5700713" y="4521200"/>
          <p14:tracePt t="71480" x="5718175" y="4538663"/>
          <p14:tracePt t="71488" x="5743575" y="4538663"/>
          <p14:tracePt t="71496" x="5751513" y="4538663"/>
          <p14:tracePt t="71503" x="5776913" y="4546600"/>
          <p14:tracePt t="71512" x="5802313" y="4546600"/>
          <p14:tracePt t="71520" x="5811838" y="4546600"/>
          <p14:tracePt t="71528" x="5845175" y="4554538"/>
          <p14:tracePt t="71536" x="5853113" y="4554538"/>
          <p14:tracePt t="71544" x="5870575" y="4554538"/>
          <p14:tracePt t="71552" x="5895975" y="4564063"/>
          <p14:tracePt t="71560" x="5921375" y="4564063"/>
          <p14:tracePt t="71568" x="5921375" y="4572000"/>
          <p14:tracePt t="71575" x="5930900" y="4572000"/>
          <p14:tracePt t="71603" x="5938838" y="4572000"/>
          <p14:tracePt t="71739" x="5946775" y="4572000"/>
          <p14:tracePt t="71746" x="5956300" y="4572000"/>
          <p14:tracePt t="71754" x="5972175" y="4572000"/>
          <p14:tracePt t="71762" x="5981700" y="4572000"/>
          <p14:tracePt t="71771" x="5989638" y="4572000"/>
          <p14:tracePt t="71778" x="5997575" y="4572000"/>
          <p14:tracePt t="71794" x="6015038" y="4572000"/>
          <p14:tracePt t="71802" x="6024563" y="4572000"/>
          <p14:tracePt t="71810" x="6032500" y="4572000"/>
          <p14:tracePt t="71818" x="6057900" y="4572000"/>
          <p14:tracePt t="71826" x="6065838" y="4572000"/>
          <p14:tracePt t="71834" x="6075363" y="4572000"/>
          <p14:tracePt t="71842" x="6083300" y="4572000"/>
          <p14:tracePt t="71851" x="6091238" y="4572000"/>
          <p14:tracePt t="71858" x="6100763" y="4554538"/>
          <p14:tracePt t="71866" x="6116638" y="4546600"/>
          <p14:tracePt t="71874" x="6151563" y="4521200"/>
          <p14:tracePt t="71882" x="6176963" y="4495800"/>
          <p14:tracePt t="71892" x="6194425" y="4486275"/>
          <p14:tracePt t="71898" x="6202363" y="4470400"/>
          <p14:tracePt t="71906" x="6227763" y="4452938"/>
          <p14:tracePt t="71914" x="6245225" y="4427538"/>
          <p14:tracePt t="71922" x="6245225" y="4419600"/>
          <p14:tracePt t="71938" x="6253163" y="4419600"/>
          <p14:tracePt t="71946" x="6253163" y="4410075"/>
          <p14:tracePt t="72175" x="6245225" y="4410075"/>
          <p14:tracePt t="72183" x="6176963" y="4410075"/>
          <p14:tracePt t="72191" x="6091238" y="4410075"/>
          <p14:tracePt t="72196" x="6007100" y="4402138"/>
          <p14:tracePt t="72204" x="5880100" y="4384675"/>
          <p14:tracePt t="72212" x="5743575" y="4368800"/>
          <p14:tracePt t="72220" x="5683250" y="4351338"/>
          <p14:tracePt t="72228" x="5530850" y="4341813"/>
          <p14:tracePt t="72236" x="5462588" y="4341813"/>
          <p14:tracePt t="72244" x="5403850" y="4341813"/>
          <p14:tracePt t="72253" x="5327650" y="4325938"/>
          <p14:tracePt t="72260" x="5259388" y="4325938"/>
          <p14:tracePt t="72268" x="5224463" y="4325938"/>
          <p14:tracePt t="72278" x="5191125" y="4325938"/>
          <p14:tracePt t="72283" x="5183188" y="4325938"/>
          <p14:tracePt t="72294" x="5173663" y="4325938"/>
          <p14:tracePt t="72310" x="5165725" y="4325938"/>
          <p14:tracePt t="72316" x="5165725" y="4341813"/>
          <p14:tracePt t="72326" x="5165725" y="4368800"/>
          <p14:tracePt t="72334" x="5165725" y="4427538"/>
          <p14:tracePt t="72342" x="5183188" y="4486275"/>
          <p14:tracePt t="72350" x="5224463" y="4546600"/>
          <p14:tracePt t="72358" x="5224463" y="4572000"/>
          <p14:tracePt t="72366" x="5233988" y="4605338"/>
          <p14:tracePt t="72374" x="5249863" y="4630738"/>
          <p14:tracePt t="72382" x="5276850" y="4665663"/>
          <p14:tracePt t="72390" x="5284788" y="4673600"/>
          <p14:tracePt t="72398" x="5302250" y="4691063"/>
          <p14:tracePt t="72406" x="5335588" y="4699000"/>
          <p14:tracePt t="72414" x="5360988" y="4708525"/>
          <p14:tracePt t="72422" x="5368925" y="4708525"/>
          <p14:tracePt t="72430" x="5411788" y="4708525"/>
          <p14:tracePt t="72438" x="5446713" y="4708525"/>
          <p14:tracePt t="72446" x="5497513" y="4708525"/>
          <p14:tracePt t="72453" x="5556250" y="4708525"/>
          <p14:tracePt t="72463" x="5632450" y="4699000"/>
          <p14:tracePt t="72470" x="5708650" y="4648200"/>
          <p14:tracePt t="72478" x="5743575" y="4614863"/>
          <p14:tracePt t="72486" x="5794375" y="4579938"/>
          <p14:tracePt t="72494" x="5794375" y="4572000"/>
          <p14:tracePt t="72502" x="5811838" y="4538663"/>
          <p14:tracePt t="72510" x="5811838" y="4503738"/>
          <p14:tracePt t="72518" x="5811838" y="4478338"/>
          <p14:tracePt t="72558" x="5794375" y="4486275"/>
          <p14:tracePt t="72569" x="5761038" y="4579938"/>
          <p14:tracePt t="72574" x="5718175" y="4759325"/>
          <p14:tracePt t="72584" x="5708650" y="4903788"/>
          <p14:tracePt t="72592" x="5708650" y="5005388"/>
          <p14:tracePt t="72600" x="5700713" y="5141913"/>
          <p14:tracePt t="72608" x="5700713" y="5226050"/>
          <p14:tracePt t="72616" x="5700713" y="5311775"/>
          <p14:tracePt t="72624" x="5700713" y="5370513"/>
          <p14:tracePt t="72632" x="5718175" y="5438775"/>
          <p14:tracePt t="72641" x="5768975" y="5472113"/>
          <p14:tracePt t="72648" x="5811838" y="5514975"/>
          <p14:tracePt t="72656" x="5895975" y="5549900"/>
          <p14:tracePt t="72664" x="5972175" y="5557838"/>
          <p14:tracePt t="72672" x="6083300" y="5557838"/>
          <p14:tracePt t="72680" x="6235700" y="5557838"/>
          <p14:tracePt t="72688" x="6380163" y="5532438"/>
          <p14:tracePt t="72696" x="6524625" y="5497513"/>
          <p14:tracePt t="72704" x="6838950" y="5413375"/>
          <p14:tracePt t="72712" x="7102475" y="5337175"/>
          <p14:tracePt t="72720" x="7323138" y="5226050"/>
          <p14:tracePt t="72728" x="7578725" y="5048250"/>
          <p14:tracePt t="72736" x="7731125" y="4946650"/>
          <p14:tracePt t="72744" x="7867650" y="4810125"/>
          <p14:tracePt t="72752" x="8029575" y="4597400"/>
          <p14:tracePt t="72760" x="8113713" y="4410075"/>
          <p14:tracePt t="72768" x="8181975" y="4224338"/>
          <p14:tracePt t="72776" x="8224838" y="4052888"/>
          <p14:tracePt t="72783" x="8240713" y="3841750"/>
          <p14:tracePt t="72792" x="8240713" y="3611563"/>
          <p14:tracePt t="72800" x="8232775" y="3433763"/>
          <p14:tracePt t="72807" x="8207375" y="3238500"/>
          <p14:tracePt t="72816" x="8174038" y="3094038"/>
          <p14:tracePt t="72824" x="8139113" y="2990850"/>
          <p14:tracePt t="72834" x="8045450" y="2762250"/>
          <p14:tracePt t="72840" x="7986713" y="2600325"/>
          <p14:tracePt t="72850" x="7926388" y="2516188"/>
          <p14:tracePt t="72855" x="7875588" y="2405063"/>
          <p14:tracePt t="72866" x="7824788" y="2344738"/>
          <p14:tracePt t="72871" x="7799388" y="2293938"/>
          <p14:tracePt t="72881" x="7781925" y="2260600"/>
          <p14:tracePt t="72887" x="7766050" y="2243138"/>
          <p14:tracePt t="72908" x="7756525" y="2227263"/>
          <p14:tracePt t="72957" x="7766050" y="2227263"/>
          <p14:tracePt t="72965" x="7781925" y="2227263"/>
          <p14:tracePt t="72973" x="7807325" y="2227263"/>
          <p14:tracePt t="72978" x="7850188" y="2243138"/>
          <p14:tracePt t="72986" x="7875588" y="2260600"/>
          <p14:tracePt t="72994" x="7935913" y="2278063"/>
          <p14:tracePt t="73002" x="8037513" y="2311400"/>
          <p14:tracePt t="73011" x="8174038" y="2379663"/>
          <p14:tracePt t="73018" x="8283575" y="2422525"/>
          <p14:tracePt t="73027" x="8394700" y="2473325"/>
          <p14:tracePt t="73034" x="8547100" y="2549525"/>
          <p14:tracePt t="73042" x="8640763" y="2643188"/>
          <p14:tracePt t="73050" x="8716963" y="2711450"/>
          <p14:tracePt t="73058" x="8777288" y="2820988"/>
          <p14:tracePt t="73066" x="8818563" y="2906713"/>
          <p14:tracePt t="73074" x="8843963" y="3008313"/>
          <p14:tracePt t="73082" x="8843963" y="3221038"/>
          <p14:tracePt t="73090" x="8843963" y="3424238"/>
          <p14:tracePt t="73098" x="8843963" y="3603625"/>
          <p14:tracePt t="73106" x="8818563" y="3908425"/>
          <p14:tracePt t="73116" x="8802688" y="4113213"/>
          <p14:tracePt t="73122" x="8802688" y="4291013"/>
          <p14:tracePt t="73132" x="8802688" y="4419600"/>
          <p14:tracePt t="73138" x="8802688" y="4657725"/>
          <p14:tracePt t="73148" x="8802688" y="4886325"/>
          <p14:tracePt t="73156" x="8818563" y="5030788"/>
          <p14:tracePt t="73164" x="8886825" y="5218113"/>
          <p14:tracePt t="73173" x="8947150" y="5353050"/>
          <p14:tracePt t="73180" x="8988425" y="5413375"/>
          <p14:tracePt t="73188" x="9091613" y="5557838"/>
          <p14:tracePt t="73196" x="9201150" y="5659438"/>
          <p14:tracePt t="73204" x="9320213" y="5719763"/>
          <p14:tracePt t="73212" x="9421813" y="5753100"/>
          <p14:tracePt t="73220" x="9652000" y="5813425"/>
          <p14:tracePt t="73228" x="9839325" y="5838825"/>
          <p14:tracePt t="73647" x="10433050" y="4997450"/>
          <p14:tracePt t="73654" x="10348913" y="4810125"/>
          <p14:tracePt t="73662" x="10153650" y="4410075"/>
          <p14:tracePt t="73670" x="10034588" y="4164013"/>
          <p14:tracePt t="73678" x="9915525" y="3892550"/>
          <p14:tracePt t="73686" x="9771063" y="3535363"/>
          <p14:tracePt t="73694" x="9736138" y="3459163"/>
          <p14:tracePt t="73704" x="9642475" y="3289300"/>
          <p14:tracePt t="73712" x="9583738" y="3152775"/>
          <p14:tracePt t="73720" x="9532938" y="3067050"/>
          <p14:tracePt t="73728" x="9472613" y="3000375"/>
          <p14:tracePt t="73736" x="9380538" y="2906713"/>
          <p14:tracePt t="73744" x="9320213" y="2855913"/>
          <p14:tracePt t="73752" x="9218613" y="2752725"/>
          <p14:tracePt t="73760" x="8947150" y="2516188"/>
          <p14:tracePt t="73768" x="8836025" y="2430463"/>
          <p14:tracePt t="73776" x="8632825" y="2252663"/>
          <p14:tracePt t="73784" x="8334375" y="2030413"/>
          <p14:tracePt t="73793" x="8070850" y="1860550"/>
          <p14:tracePt t="73800" x="7781925" y="1639888"/>
          <p14:tracePt t="73808" x="7459663" y="1419225"/>
          <p14:tracePt t="73816" x="7059613" y="1130300"/>
          <p14:tracePt t="73824" x="6737350" y="909638"/>
          <p14:tracePt t="73832" x="6423025" y="679450"/>
          <p14:tracePt t="73841" x="6151563" y="4841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483E6B-EFEA-44E2-A12E-D88B6DFA56B2}"/>
              </a:ext>
            </a:extLst>
          </p:cNvPr>
          <p:cNvPicPr>
            <a:picLocks noGrp="1" noChangeAspect="1"/>
          </p:cNvPicPr>
          <p:nvPr>
            <p:ph idx="1"/>
          </p:nvPr>
        </p:nvPicPr>
        <p:blipFill>
          <a:blip r:embed="rId4"/>
          <a:stretch>
            <a:fillRect/>
          </a:stretch>
        </p:blipFill>
        <p:spPr>
          <a:xfrm>
            <a:off x="428792" y="1461155"/>
            <a:ext cx="11496508" cy="5360217"/>
          </a:xfrm>
        </p:spPr>
      </p:pic>
      <p:sp>
        <p:nvSpPr>
          <p:cNvPr id="10" name="Title 1">
            <a:extLst>
              <a:ext uri="{FF2B5EF4-FFF2-40B4-BE49-F238E27FC236}">
                <a16:creationId xmlns:a16="http://schemas.microsoft.com/office/drawing/2014/main" id="{DD16A698-ACAC-4419-A548-09F8D486664F}"/>
              </a:ext>
            </a:extLst>
          </p:cNvPr>
          <p:cNvSpPr>
            <a:spLocks noGrp="1"/>
          </p:cNvSpPr>
          <p:nvPr>
            <p:ph type="title"/>
          </p:nvPr>
        </p:nvSpPr>
        <p:spPr>
          <a:xfrm>
            <a:off x="581191" y="548640"/>
            <a:ext cx="10993549" cy="444533"/>
          </a:xfrm>
        </p:spPr>
        <p:txBody>
          <a:bodyPr vert="horz" lIns="91440" tIns="45720" rIns="91440" bIns="45720" rtlCol="0" anchor="b">
            <a:normAutofit fontScale="90000"/>
          </a:bodyPr>
          <a:lstStyle/>
          <a:p>
            <a:r>
              <a:rPr lang="en-US" sz="2400" dirty="0"/>
              <a:t>Covid 19 Data visualization</a:t>
            </a:r>
          </a:p>
        </p:txBody>
      </p:sp>
      <p:sp>
        <p:nvSpPr>
          <p:cNvPr id="11" name="TextBox 10">
            <a:extLst>
              <a:ext uri="{FF2B5EF4-FFF2-40B4-BE49-F238E27FC236}">
                <a16:creationId xmlns:a16="http://schemas.microsoft.com/office/drawing/2014/main" id="{89D41CED-115B-419A-9D7C-1CC878F4D67E}"/>
              </a:ext>
            </a:extLst>
          </p:cNvPr>
          <p:cNvSpPr txBox="1"/>
          <p:nvPr/>
        </p:nvSpPr>
        <p:spPr>
          <a:xfrm>
            <a:off x="428792" y="1091823"/>
            <a:ext cx="6094520" cy="369332"/>
          </a:xfrm>
          <a:prstGeom prst="rect">
            <a:avLst/>
          </a:prstGeom>
          <a:noFill/>
        </p:spPr>
        <p:txBody>
          <a:bodyPr wrap="square">
            <a:spAutoFit/>
          </a:bodyPr>
          <a:lstStyle/>
          <a:p>
            <a:r>
              <a:rPr lang="en-US" dirty="0">
                <a:highlight>
                  <a:srgbClr val="C0C0C0"/>
                </a:highlight>
              </a:rPr>
              <a:t>Hospital beds per thousand by date and </a:t>
            </a:r>
            <a:r>
              <a:rPr lang="en-US" dirty="0" err="1">
                <a:highlight>
                  <a:srgbClr val="C0C0C0"/>
                </a:highlight>
              </a:rPr>
              <a:t>cotinent</a:t>
            </a:r>
            <a:endParaRPr lang="en-US" dirty="0">
              <a:highlight>
                <a:srgbClr val="C0C0C0"/>
              </a:highlight>
            </a:endParaRPr>
          </a:p>
        </p:txBody>
      </p:sp>
      <p:pic>
        <p:nvPicPr>
          <p:cNvPr id="13" name="Video 12">
            <a:hlinkClick r:id="" action="ppaction://media"/>
            <a:extLst>
              <a:ext uri="{FF2B5EF4-FFF2-40B4-BE49-F238E27FC236}">
                <a16:creationId xmlns:a16="http://schemas.microsoft.com/office/drawing/2014/main" id="{F9A0E62A-D4CD-48EA-BBE3-E27E4947DEB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483372395"/>
      </p:ext>
    </p:extLst>
  </p:cSld>
  <p:clrMapOvr>
    <a:masterClrMapping/>
  </p:clrMapOvr>
  <mc:AlternateContent xmlns:mc="http://schemas.openxmlformats.org/markup-compatibility/2006">
    <mc:Choice xmlns:p14="http://schemas.microsoft.com/office/powerpoint/2010/main" Requires="p14">
      <p:transition spd="slow" p14:dur="2000" advTm="37331"/>
    </mc:Choice>
    <mc:Fallback>
      <p:transition spd="slow" advTm="37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extLst>
    <p:ext uri="{3A86A75C-4F4B-4683-9AE1-C65F6400EC91}">
      <p14:laserTraceLst xmlns:p14="http://schemas.microsoft.com/office/powerpoint/2010/main">
        <p14:tracePtLst>
          <p14:tracePt t="178" x="5302250" y="1401763"/>
          <p14:tracePt t="556" x="5302250" y="1419225"/>
          <p14:tracePt t="564" x="5302250" y="1477963"/>
          <p14:tracePt t="571" x="5310188" y="1581150"/>
          <p14:tracePt t="579" x="5327650" y="1649413"/>
          <p14:tracePt t="588" x="5327650" y="1708150"/>
          <p14:tracePt t="595" x="5327650" y="1793875"/>
          <p14:tracePt t="603" x="5318125" y="1870075"/>
          <p14:tracePt t="613" x="5302250" y="1946275"/>
          <p14:tracePt t="619" x="5284788" y="2005013"/>
          <p14:tracePt t="629" x="5224463" y="2082800"/>
          <p14:tracePt t="636" x="5208588" y="2133600"/>
          <p14:tracePt t="646" x="5191125" y="2166938"/>
          <p14:tracePt t="654" x="5157788" y="2200275"/>
          <p14:tracePt t="662" x="5132388" y="2227263"/>
          <p14:tracePt t="670" x="5114925" y="2252663"/>
          <p14:tracePt t="678" x="5089525" y="2278063"/>
          <p14:tracePt t="686" x="5046663" y="2311400"/>
          <p14:tracePt t="693" x="5013325" y="2328863"/>
          <p14:tracePt t="701" x="4987925" y="2354263"/>
          <p14:tracePt t="710" x="4953000" y="2371725"/>
          <p14:tracePt t="717" x="4919663" y="2405063"/>
          <p14:tracePt t="726" x="4902200" y="2405063"/>
          <p14:tracePt t="733" x="4894263" y="2413000"/>
          <p14:tracePt t="742" x="4894263" y="2422525"/>
          <p14:tracePt t="749" x="4884738" y="2422525"/>
          <p14:tracePt t="773" x="4876800" y="2422525"/>
          <p14:tracePt t="798" x="4876800" y="2430463"/>
          <p14:tracePt t="993" x="4859338" y="2430463"/>
          <p14:tracePt t="1000" x="4800600" y="2430463"/>
          <p14:tracePt t="1007" x="4757738" y="2422525"/>
          <p14:tracePt t="1015" x="4673600" y="2405063"/>
          <p14:tracePt t="1023" x="4630738" y="2379663"/>
          <p14:tracePt t="1032" x="4529138" y="2354263"/>
          <p14:tracePt t="1039" x="4443413" y="2328863"/>
          <p14:tracePt t="1048" x="4359275" y="2311400"/>
          <p14:tracePt t="1055" x="4256088" y="2293938"/>
          <p14:tracePt t="1063" x="4179888" y="2286000"/>
          <p14:tracePt t="1072" x="4121150" y="2268538"/>
          <p14:tracePt t="1079" x="4086225" y="2268538"/>
          <p14:tracePt t="1087" x="4044950" y="2268538"/>
          <p14:tracePt t="1095" x="4010025" y="2252663"/>
          <p14:tracePt t="1103" x="3951288" y="2252663"/>
          <p14:tracePt t="1111" x="3900488" y="2252663"/>
          <p14:tracePt t="1119" x="3822700" y="2243138"/>
          <p14:tracePt t="1127" x="3763963" y="2243138"/>
          <p14:tracePt t="1135" x="3703638" y="2227263"/>
          <p14:tracePt t="1143" x="3670300" y="2227263"/>
          <p14:tracePt t="1151" x="3652838" y="2217738"/>
          <p14:tracePt t="1160" x="3619500" y="2217738"/>
          <p14:tracePt t="1167" x="3594100" y="2217738"/>
          <p14:tracePt t="1175" x="3576638" y="2217738"/>
          <p14:tracePt t="1186" x="3551238" y="2217738"/>
          <p14:tracePt t="1192" x="3517900" y="2209800"/>
          <p14:tracePt t="1202" x="3457575" y="2192338"/>
          <p14:tracePt t="1208" x="3398838" y="2184400"/>
          <p14:tracePt t="1217" x="3355975" y="2174875"/>
          <p14:tracePt t="1223" x="3322638" y="2174875"/>
          <p14:tracePt t="1233" x="3262313" y="2166938"/>
          <p14:tracePt t="1241" x="3203575" y="2159000"/>
          <p14:tracePt t="1249" x="3152775" y="2159000"/>
          <p14:tracePt t="1257" x="3109913" y="2141538"/>
          <p14:tracePt t="1266" x="3059113" y="2141538"/>
          <p14:tracePt t="1273" x="3033713" y="2141538"/>
          <p14:tracePt t="1282" x="2990850" y="2141538"/>
          <p14:tracePt t="1289" x="2955925" y="2133600"/>
          <p14:tracePt t="1297" x="2930525" y="2133600"/>
          <p14:tracePt t="1305" x="2914650" y="2133600"/>
          <p14:tracePt t="1314" x="2897188" y="2133600"/>
          <p14:tracePt t="1322" x="2879725" y="2133600"/>
          <p14:tracePt t="1329" x="2863850" y="2133600"/>
          <p14:tracePt t="1337" x="2838450" y="2133600"/>
          <p14:tracePt t="1345" x="2811463" y="2133600"/>
          <p14:tracePt t="1353" x="2778125" y="2133600"/>
          <p14:tracePt t="1361" x="2744788" y="2133600"/>
          <p14:tracePt t="1370" x="2693988" y="2133600"/>
          <p14:tracePt t="1377" x="2668588" y="2133600"/>
          <p14:tracePt t="1385" x="2616200" y="2133600"/>
          <p14:tracePt t="1393" x="2540000" y="2133600"/>
          <p14:tracePt t="1401" x="2489200" y="2133600"/>
          <p14:tracePt t="1409" x="2430463" y="2133600"/>
          <p14:tracePt t="1417" x="2379663" y="2133600"/>
          <p14:tracePt t="1425" x="2327275" y="2133600"/>
          <p14:tracePt t="1434" x="2293938" y="2133600"/>
          <p14:tracePt t="1441" x="2260600" y="2149475"/>
          <p14:tracePt t="1449" x="2217738" y="2149475"/>
          <p14:tracePt t="1458" x="2192338" y="2159000"/>
          <p14:tracePt t="1465" x="2166938" y="2159000"/>
          <p14:tracePt t="1473" x="2132013" y="2166938"/>
          <p14:tracePt t="1481" x="2116138" y="2174875"/>
          <p14:tracePt t="1490" x="2090738" y="2184400"/>
          <p14:tracePt t="1500" x="2047875" y="2184400"/>
          <p14:tracePt t="1508" x="2012950" y="2192338"/>
          <p14:tracePt t="1515" x="1979613" y="2200275"/>
          <p14:tracePt t="1523" x="1946275" y="2209800"/>
          <p14:tracePt t="1531" x="1928813" y="2217738"/>
          <p14:tracePt t="1539" x="1911350" y="2217738"/>
          <p14:tracePt t="1548" x="1885950" y="2227263"/>
          <p14:tracePt t="1555" x="1852613" y="2243138"/>
          <p14:tracePt t="1564" x="1817688" y="2252663"/>
          <p14:tracePt t="1572" x="1792288" y="2260600"/>
          <p14:tracePt t="1580" x="1766888" y="2268538"/>
          <p14:tracePt t="1588" x="1733550" y="2278063"/>
          <p14:tracePt t="1595" x="1716088" y="2286000"/>
          <p14:tracePt t="1604" x="1690688" y="2293938"/>
          <p14:tracePt t="1611" x="1673225" y="2303463"/>
          <p14:tracePt t="1619" x="1647825" y="2319338"/>
          <p14:tracePt t="1627" x="1622425" y="2328863"/>
          <p14:tracePt t="1635" x="1589088" y="2354263"/>
          <p14:tracePt t="1643" x="1554163" y="2362200"/>
          <p14:tracePt t="1651" x="1528763" y="2379663"/>
          <p14:tracePt t="1659" x="1512888" y="2387600"/>
          <p14:tracePt t="1667" x="1452563" y="2422525"/>
          <p14:tracePt t="1675" x="1409700" y="2455863"/>
          <p14:tracePt t="1683" x="1393825" y="2473325"/>
          <p14:tracePt t="1691" x="1368425" y="2481263"/>
          <p14:tracePt t="1699" x="1317625" y="2516188"/>
          <p14:tracePt t="1708" x="1282700" y="2557463"/>
          <p14:tracePt t="1715" x="1257300" y="2582863"/>
          <p14:tracePt t="1724" x="1189038" y="2625725"/>
          <p14:tracePt t="1731" x="1155700" y="2676525"/>
          <p14:tracePt t="1739" x="1104900" y="2701925"/>
          <p14:tracePt t="1748" x="1087438" y="2719388"/>
          <p14:tracePt t="1755" x="1054100" y="2752725"/>
          <p14:tracePt t="1763" x="993775" y="2820988"/>
          <p14:tracePt t="1774" x="968375" y="2846388"/>
          <p14:tracePt t="1780" x="942975" y="2881313"/>
          <p14:tracePt t="1790" x="925513" y="2914650"/>
          <p14:tracePt t="1795" x="900113" y="2957513"/>
          <p14:tracePt t="1805" x="858838" y="3008313"/>
          <p14:tracePt t="1814" x="841375" y="3051175"/>
          <p14:tracePt t="1821" x="815975" y="3094038"/>
          <p14:tracePt t="1830" x="781050" y="3170238"/>
          <p14:tracePt t="1838" x="739775" y="3203575"/>
          <p14:tracePt t="1845" x="722313" y="3263900"/>
          <p14:tracePt t="1854" x="704850" y="3297238"/>
          <p14:tracePt t="1862" x="688975" y="3348038"/>
          <p14:tracePt t="1870" x="661988" y="3398838"/>
          <p14:tracePt t="1877" x="636588" y="3449638"/>
          <p14:tracePt t="1888" x="603250" y="3509963"/>
          <p14:tracePt t="1893" x="585788" y="3560763"/>
          <p14:tracePt t="1901" x="577850" y="3619500"/>
          <p14:tracePt t="1910" x="552450" y="3662363"/>
          <p14:tracePt t="1918" x="527050" y="3713163"/>
          <p14:tracePt t="1925" x="517525" y="3763963"/>
          <p14:tracePt t="1936" x="501650" y="3806825"/>
          <p14:tracePt t="1942" x="484188" y="3867150"/>
          <p14:tracePt t="1950" x="476250" y="3900488"/>
          <p14:tracePt t="1957" x="458788" y="4019550"/>
          <p14:tracePt t="1965" x="441325" y="4087813"/>
          <p14:tracePt t="1973" x="433388" y="4171950"/>
          <p14:tracePt t="1982" x="425450" y="4249738"/>
          <p14:tracePt t="1989" x="407988" y="4300538"/>
          <p14:tracePt t="1997" x="407988" y="4368800"/>
          <p14:tracePt t="2005" x="400050" y="4427538"/>
          <p14:tracePt t="2014" x="400050" y="4513263"/>
          <p14:tracePt t="2022" x="400050" y="4546600"/>
          <p14:tracePt t="2029" x="400050" y="4597400"/>
          <p14:tracePt t="2038" x="400050" y="4630738"/>
          <p14:tracePt t="2046" x="415925" y="4708525"/>
          <p14:tracePt t="2055" x="425450" y="4767263"/>
          <p14:tracePt t="2062" x="450850" y="4843463"/>
          <p14:tracePt t="2072" x="466725" y="4911725"/>
          <p14:tracePt t="2077" x="476250" y="4937125"/>
          <p14:tracePt t="2088" x="509588" y="5013325"/>
          <p14:tracePt t="2095" x="534988" y="5056188"/>
          <p14:tracePt t="2104" x="552450" y="5132388"/>
          <p14:tracePt t="2111" x="603250" y="5208588"/>
          <p14:tracePt t="2120" x="628650" y="5268913"/>
          <p14:tracePt t="2127" x="671513" y="5345113"/>
          <p14:tracePt t="2135" x="704850" y="5421313"/>
          <p14:tracePt t="2143" x="747713" y="5489575"/>
          <p14:tracePt t="2152" x="765175" y="5524500"/>
          <p14:tracePt t="2159" x="815975" y="5557838"/>
          <p14:tracePt t="2167" x="849313" y="5600700"/>
          <p14:tracePt t="2175" x="884238" y="5634038"/>
          <p14:tracePt t="2184" x="976313" y="5702300"/>
          <p14:tracePt t="2192" x="1054100" y="5753100"/>
          <p14:tracePt t="2200" x="1120775" y="5795963"/>
          <p14:tracePt t="2208" x="1198563" y="5846763"/>
          <p14:tracePt t="2216" x="1249363" y="5880100"/>
          <p14:tracePt t="2223" x="1282700" y="5905500"/>
          <p14:tracePt t="2232" x="1343025" y="5940425"/>
          <p14:tracePt t="2239" x="1384300" y="5973763"/>
          <p14:tracePt t="2247" x="1444625" y="6008688"/>
          <p14:tracePt t="2255" x="1477963" y="6034088"/>
          <p14:tracePt t="2264" x="1546225" y="6092825"/>
          <p14:tracePt t="2271" x="1597025" y="6118225"/>
          <p14:tracePt t="2279" x="1673225" y="6161088"/>
          <p14:tracePt t="2287" x="1698625" y="6186488"/>
          <p14:tracePt t="2295" x="1766888" y="6237288"/>
          <p14:tracePt t="2303" x="1852613" y="6262688"/>
          <p14:tracePt t="2312" x="1954213" y="6297613"/>
          <p14:tracePt t="2320" x="2005013" y="6313488"/>
          <p14:tracePt t="2327" x="2106613" y="6348413"/>
          <p14:tracePt t="2337" x="2182813" y="6381750"/>
          <p14:tracePt t="2343" x="2268538" y="6416675"/>
          <p14:tracePt t="2353" x="2327275" y="6424613"/>
          <p14:tracePt t="2359" x="2405063" y="6475413"/>
          <p14:tracePt t="2369" x="2506663" y="6510338"/>
          <p14:tracePt t="2375" x="2641600" y="6551613"/>
          <p14:tracePt t="2385" x="2778125" y="6627813"/>
          <p14:tracePt t="2394" x="2838450" y="6654800"/>
          <p14:tracePt t="2402" x="3016250" y="6781800"/>
          <p14:tracePt t="2410" x="3135313" y="6840538"/>
          <p14:tracePt t="2739" x="7459663" y="6824663"/>
          <p14:tracePt t="2747" x="7646988" y="6789738"/>
          <p14:tracePt t="2755" x="7748588" y="6756400"/>
          <p14:tracePt t="2763" x="7850188" y="6731000"/>
          <p14:tracePt t="2771" x="7926388" y="6721475"/>
          <p14:tracePt t="2780" x="7986713" y="6696075"/>
          <p14:tracePt t="2787" x="8062913" y="6680200"/>
          <p14:tracePt t="2795" x="8147050" y="6654800"/>
          <p14:tracePt t="2803" x="8250238" y="6611938"/>
          <p14:tracePt t="2812" x="8326438" y="6577013"/>
          <p14:tracePt t="2819" x="8445500" y="6535738"/>
          <p14:tracePt t="2827" x="8539163" y="6475413"/>
          <p14:tracePt t="2835" x="8597900" y="6442075"/>
          <p14:tracePt t="2843" x="8658225" y="6407150"/>
          <p14:tracePt t="2851" x="8777288" y="6330950"/>
          <p14:tracePt t="2859" x="8843963" y="6305550"/>
          <p14:tracePt t="2867" x="8921750" y="6254750"/>
          <p14:tracePt t="2875" x="9013825" y="6194425"/>
          <p14:tracePt t="2887" x="9091613" y="6153150"/>
          <p14:tracePt t="2891" x="9132888" y="6118225"/>
          <p14:tracePt t="2901" x="9175750" y="6084888"/>
          <p14:tracePt t="2907" x="9236075" y="6042025"/>
          <p14:tracePt t="2917" x="9261475" y="6016625"/>
          <p14:tracePt t="2923" x="9277350" y="5999163"/>
          <p14:tracePt t="2934" x="9294813" y="5965825"/>
          <p14:tracePt t="2942" x="9302750" y="5940425"/>
          <p14:tracePt t="2950" x="9320213" y="5932488"/>
          <p14:tracePt t="2958" x="9328150" y="5922963"/>
          <p14:tracePt t="2965" x="9328150" y="5915025"/>
          <p14:tracePt t="2974" x="9328150" y="5905500"/>
          <p14:tracePt t="2982" x="9328150" y="5889625"/>
          <p14:tracePt t="2989" x="9328150" y="5872163"/>
          <p14:tracePt t="2997" x="9328150" y="5864225"/>
          <p14:tracePt t="3005" x="9328150" y="5829300"/>
          <p14:tracePt t="3013" x="9302750" y="5795963"/>
          <p14:tracePt t="3021" x="9236075" y="5702300"/>
          <p14:tracePt t="3030" x="9183688" y="5634038"/>
          <p14:tracePt t="3037" x="9117013" y="5565775"/>
          <p14:tracePt t="3045" x="9056688" y="5507038"/>
          <p14:tracePt t="3055" x="8955088" y="5421313"/>
          <p14:tracePt t="3062" x="8878888" y="5345113"/>
          <p14:tracePt t="3070" x="8793163" y="5294313"/>
          <p14:tracePt t="3077" x="8691563" y="5218113"/>
          <p14:tracePt t="3085" x="8529638" y="5091113"/>
          <p14:tracePt t="3093" x="8453438" y="5048250"/>
          <p14:tracePt t="3101" x="8334375" y="4987925"/>
          <p14:tracePt t="3110" x="8096250" y="4886325"/>
          <p14:tracePt t="3117" x="7994650" y="4852988"/>
          <p14:tracePt t="3125" x="7893050" y="4827588"/>
          <p14:tracePt t="3134" x="7723188" y="4767263"/>
          <p14:tracePt t="3142" x="7662863" y="4749800"/>
          <p14:tracePt t="3149" x="7604125" y="4733925"/>
          <p14:tracePt t="3157" x="7553325" y="4724400"/>
          <p14:tracePt t="3165" x="7527925" y="4716463"/>
          <p14:tracePt t="3174" x="7510463" y="4716463"/>
          <p14:tracePt t="3182" x="7502525" y="4708525"/>
          <p14:tracePt t="3190" x="7493000" y="4708525"/>
          <p14:tracePt t="3376" x="7467600" y="4708525"/>
          <p14:tracePt t="3384" x="7416800" y="4708525"/>
          <p14:tracePt t="3392" x="7332663" y="4708525"/>
          <p14:tracePt t="3400" x="7213600" y="4733925"/>
          <p14:tracePt t="3407" x="7127875" y="4733925"/>
          <p14:tracePt t="3415" x="6950075" y="4749800"/>
          <p14:tracePt t="3424" x="6838950" y="4759325"/>
          <p14:tracePt t="3431" x="6600825" y="4775200"/>
          <p14:tracePt t="3439" x="6448425" y="4784725"/>
          <p14:tracePt t="3448" x="6311900" y="4792663"/>
          <p14:tracePt t="3456" x="6100763" y="4792663"/>
          <p14:tracePt t="3465" x="5946775" y="4792663"/>
          <p14:tracePt t="3471" x="5819775" y="4792663"/>
          <p14:tracePt t="3482" x="5776913" y="4792663"/>
          <p14:tracePt t="3487" x="5718175" y="4818063"/>
          <p14:tracePt t="3498" x="5683250" y="4818063"/>
          <p14:tracePt t="3503" x="5657850" y="4827588"/>
          <p14:tracePt t="3513" x="5632450" y="4835525"/>
          <p14:tracePt t="3521" x="5599113" y="4843463"/>
          <p14:tracePt t="3529" x="5565775" y="4852988"/>
          <p14:tracePt t="3537" x="5487988" y="4868863"/>
          <p14:tracePt t="3545" x="5446713" y="4878388"/>
          <p14:tracePt t="3553" x="5378450" y="4903788"/>
          <p14:tracePt t="3562" x="5353050" y="4911725"/>
          <p14:tracePt t="3569" x="5276850" y="4937125"/>
          <p14:tracePt t="3578" x="5216525" y="4946650"/>
          <p14:tracePt t="3586" x="5089525" y="4962525"/>
          <p14:tracePt t="3594" x="5013325" y="4972050"/>
          <p14:tracePt t="3601" x="4935538" y="4997450"/>
          <p14:tracePt t="3609" x="4833938" y="5005388"/>
          <p14:tracePt t="3617" x="4808538" y="5013325"/>
          <p14:tracePt t="3625" x="4740275" y="5030788"/>
          <p14:tracePt t="3633" x="4706938" y="5048250"/>
          <p14:tracePt t="3641" x="4664075" y="5056188"/>
          <p14:tracePt t="3650" x="4638675" y="5064125"/>
          <p14:tracePt t="3658" x="4613275" y="5073650"/>
          <p14:tracePt t="3665" x="4570413" y="5091113"/>
          <p14:tracePt t="3673" x="4545013" y="5099050"/>
          <p14:tracePt t="3682" x="4511675" y="5116513"/>
          <p14:tracePt t="3689" x="4425950" y="5141913"/>
          <p14:tracePt t="3697" x="4375150" y="5157788"/>
          <p14:tracePt t="3705" x="4316413" y="5167313"/>
          <p14:tracePt t="3713" x="4273550" y="5167313"/>
          <p14:tracePt t="3722" x="4248150" y="5175250"/>
          <p14:tracePt t="3730" x="4230688" y="5175250"/>
          <p14:tracePt t="3737" x="4214813" y="5183188"/>
          <p14:tracePt t="3755" x="4205288" y="5183188"/>
          <p14:tracePt t="3771" x="4205288" y="5192713"/>
          <p14:tracePt t="3777" x="4197350" y="5192713"/>
          <p14:tracePt t="4005" x="4187825" y="5192713"/>
          <p14:tracePt t="4013" x="4179888" y="5200650"/>
          <p14:tracePt t="4021" x="4146550" y="5218113"/>
          <p14:tracePt t="4027" x="4121150" y="5218113"/>
          <p14:tracePt t="4038" x="4027488" y="5226050"/>
          <p14:tracePt t="4043" x="4017963" y="5226050"/>
          <p14:tracePt t="4054" x="3976688" y="5226050"/>
          <p14:tracePt t="4059" x="3933825" y="5226050"/>
          <p14:tracePt t="4070" x="3873500" y="5226050"/>
          <p14:tracePt t="4075" x="3806825" y="5226050"/>
          <p14:tracePt t="4086" x="3756025" y="5226050"/>
          <p14:tracePt t="4093" x="3687763" y="5226050"/>
          <p14:tracePt t="4101" x="3602038" y="5226050"/>
          <p14:tracePt t="4109" x="3533775" y="5226050"/>
          <p14:tracePt t="4117" x="3482975" y="5226050"/>
          <p14:tracePt t="4125" x="3441700" y="5226050"/>
          <p14:tracePt t="4134" x="3381375" y="5226050"/>
          <p14:tracePt t="4141" x="3330575" y="5226050"/>
          <p14:tracePt t="4149" x="3254375" y="5226050"/>
          <p14:tracePt t="4157" x="3186113" y="5226050"/>
          <p14:tracePt t="4165" x="3143250" y="5226050"/>
          <p14:tracePt t="4173" x="3100388" y="5226050"/>
          <p14:tracePt t="4182" x="3074988" y="5226050"/>
          <p14:tracePt t="4189" x="3049588" y="5226050"/>
          <p14:tracePt t="4197" x="3041650" y="5226050"/>
          <p14:tracePt t="4205" x="3008313" y="5226050"/>
          <p14:tracePt t="4214" x="2990850" y="5226050"/>
          <p14:tracePt t="4221" x="2982913" y="5226050"/>
          <p14:tracePt t="4229" x="2973388" y="5226050"/>
          <p14:tracePt t="4237" x="2955925" y="5226050"/>
          <p14:tracePt t="4245" x="2930525" y="5226050"/>
          <p14:tracePt t="4254" x="2914650" y="5226050"/>
          <p14:tracePt t="4262" x="2905125" y="5226050"/>
          <p14:tracePt t="4270" x="2889250" y="5226050"/>
          <p14:tracePt t="4277" x="2863850" y="5226050"/>
          <p14:tracePt t="4286" x="2838450" y="5226050"/>
          <p14:tracePt t="4294" x="2811463" y="5226050"/>
          <p14:tracePt t="4302" x="2786063" y="5226050"/>
          <p14:tracePt t="4325" x="2778125" y="5226050"/>
          <p14:tracePt t="4333" x="2778125" y="5218113"/>
          <p14:tracePt t="4344" x="2770188" y="5218113"/>
          <p14:tracePt t="4349" x="2760663" y="5218113"/>
          <p14:tracePt t="4368" x="2752725" y="5218113"/>
          <p14:tracePt t="4374" x="2744788" y="5218113"/>
          <p14:tracePt t="4392" x="2735263" y="5218113"/>
          <p14:tracePt t="4400" x="2735263" y="5208588"/>
          <p14:tracePt t="4407" x="2727325" y="5208588"/>
          <p14:tracePt t="4415" x="2719388" y="5208588"/>
          <p14:tracePt t="4431" x="2709863" y="5208588"/>
          <p14:tracePt t="4440" x="2701925" y="5208588"/>
          <p14:tracePt t="4456" x="2693988" y="5208588"/>
          <p14:tracePt t="4557" x="2693988" y="5200650"/>
          <p14:tracePt t="4563" x="2693988" y="5175250"/>
          <p14:tracePt t="4567" x="2693988" y="5157788"/>
          <p14:tracePt t="4575" x="2693988" y="5132388"/>
          <p14:tracePt t="4584" x="2701925" y="5106988"/>
          <p14:tracePt t="4591" x="2709863" y="5091113"/>
          <p14:tracePt t="4600" x="2719388" y="5073650"/>
          <p14:tracePt t="4608" x="2727325" y="5056188"/>
          <p14:tracePt t="4615" x="2744788" y="5038725"/>
          <p14:tracePt t="4623" x="2752725" y="5013325"/>
          <p14:tracePt t="4631" x="2760663" y="5005388"/>
          <p14:tracePt t="4642" x="2778125" y="4979988"/>
          <p14:tracePt t="4651" x="2786063" y="4972050"/>
          <p14:tracePt t="4657" x="2795588" y="4954588"/>
          <p14:tracePt t="4673" x="2795588" y="4946650"/>
          <p14:tracePt t="4681" x="2795588" y="4937125"/>
          <p14:tracePt t="4697" x="2803525" y="4937125"/>
          <p14:tracePt t="4706" x="2803525" y="4929188"/>
          <p14:tracePt t="4714" x="2811463" y="4911725"/>
          <p14:tracePt t="4721" x="2820988" y="4903788"/>
          <p14:tracePt t="4730" x="2828925" y="4886325"/>
          <p14:tracePt t="4737" x="2838450" y="4860925"/>
          <p14:tracePt t="4745" x="2846388" y="4852988"/>
          <p14:tracePt t="4753" x="2871788" y="4818063"/>
          <p14:tracePt t="4761" x="2889250" y="4784725"/>
          <p14:tracePt t="4769" x="2922588" y="4749800"/>
          <p14:tracePt t="4777" x="2947988" y="4733925"/>
          <p14:tracePt t="4785" x="2965450" y="4716463"/>
          <p14:tracePt t="4794" x="2990850" y="4683125"/>
          <p14:tracePt t="4801" x="3008313" y="4673600"/>
          <p14:tracePt t="4810" x="3033713" y="4657725"/>
          <p14:tracePt t="4818" x="3049588" y="4640263"/>
          <p14:tracePt t="4825" x="3084513" y="4622800"/>
          <p14:tracePt t="4833" x="3092450" y="4622800"/>
          <p14:tracePt t="4842" x="3117850" y="4614863"/>
          <p14:tracePt t="4849" x="3143250" y="4589463"/>
          <p14:tracePt t="4857" x="3178175" y="4572000"/>
          <p14:tracePt t="4865" x="3194050" y="4564063"/>
          <p14:tracePt t="4874" x="3219450" y="4554538"/>
          <p14:tracePt t="4886" x="3228975" y="4546600"/>
          <p14:tracePt t="4889" x="3254375" y="4538663"/>
          <p14:tracePt t="4897" x="3270250" y="4529138"/>
          <p14:tracePt t="4913" x="3270250" y="4521200"/>
          <p14:tracePt t="4924" x="3287713" y="4521200"/>
          <p14:tracePt t="4929" x="3287713" y="4503738"/>
          <p14:tracePt t="4940" x="3305175" y="4495800"/>
          <p14:tracePt t="4955" x="3322638" y="4478338"/>
          <p14:tracePt t="4963" x="3348038" y="4470400"/>
          <p14:tracePt t="4979" x="3363913" y="4470400"/>
          <p14:tracePt t="4988" x="3373438" y="4460875"/>
          <p14:tracePt t="4995" x="3373438" y="4452938"/>
          <p14:tracePt t="5012" x="3381375" y="4452938"/>
          <p14:tracePt t="5020" x="3389313" y="4452938"/>
          <p14:tracePt t="5037" x="3398838" y="4445000"/>
          <p14:tracePt t="5052" x="3406775" y="4445000"/>
          <p14:tracePt t="5060" x="3424238" y="4445000"/>
          <p14:tracePt t="5069" x="3432175" y="4427538"/>
          <p14:tracePt t="5075" x="3449638" y="4427538"/>
          <p14:tracePt t="5083" x="3467100" y="4419600"/>
          <p14:tracePt t="5091" x="3475038" y="4419600"/>
          <p14:tracePt t="5099" x="3482975" y="4410075"/>
          <p14:tracePt t="5107" x="3508375" y="4410075"/>
          <p14:tracePt t="5115" x="3525838" y="4410075"/>
          <p14:tracePt t="5123" x="3533775" y="4410075"/>
          <p14:tracePt t="5131" x="3543300" y="4410075"/>
          <p14:tracePt t="5139" x="3559175" y="4402138"/>
          <p14:tracePt t="5147" x="3568700" y="4402138"/>
          <p14:tracePt t="5155" x="3586163" y="4402138"/>
          <p14:tracePt t="5163" x="3594100" y="4402138"/>
          <p14:tracePt t="5182" x="3602038" y="4402138"/>
          <p14:tracePt t="5196" x="3602038" y="4394200"/>
          <p14:tracePt t="5204" x="3611563" y="4394200"/>
          <p14:tracePt t="5246" x="3619500" y="4384675"/>
          <p14:tracePt t="5262" x="3627438" y="4384675"/>
          <p14:tracePt t="5286" x="3636963" y="4384675"/>
          <p14:tracePt t="5310" x="3644900" y="4384675"/>
          <p14:tracePt t="5335" x="3652838" y="4384675"/>
          <p14:tracePt t="5342" x="3652838" y="4376738"/>
          <p14:tracePt t="5350" x="3662363" y="4376738"/>
          <p14:tracePt t="5513" x="3670300" y="4376738"/>
          <p14:tracePt t="5528" x="3678238" y="4376738"/>
          <p14:tracePt t="5546" x="3687763" y="4376738"/>
          <p14:tracePt t="5552" x="3695700" y="4376738"/>
          <p14:tracePt t="5576" x="3703638" y="4376738"/>
          <p14:tracePt t="5592" x="3713163" y="4376738"/>
          <p14:tracePt t="5608" x="3721100" y="4368800"/>
          <p14:tracePt t="5673" x="3729038" y="4368800"/>
          <p14:tracePt t="6026" x="3738563" y="4368800"/>
          <p14:tracePt t="6034" x="3746500" y="4359275"/>
          <p14:tracePt t="6042" x="3763963" y="4359275"/>
          <p14:tracePt t="6050" x="3781425" y="4351338"/>
          <p14:tracePt t="6057" x="3789363" y="4351338"/>
          <p14:tracePt t="6068" x="3814763" y="4351338"/>
          <p14:tracePt t="6075" x="3832225" y="4341813"/>
          <p14:tracePt t="6084" x="3848100" y="4341813"/>
          <p14:tracePt t="6092" x="3865563" y="4341813"/>
          <p14:tracePt t="6099" x="3883025" y="4333875"/>
          <p14:tracePt t="6107" x="3900488" y="4333875"/>
          <p14:tracePt t="6115" x="3916363" y="4325938"/>
          <p14:tracePt t="6123" x="3925888" y="4325938"/>
          <p14:tracePt t="6132" x="3933825" y="4325938"/>
          <p14:tracePt t="6140" x="3941763" y="4316413"/>
          <p14:tracePt t="6147" x="3959225" y="4316413"/>
          <p14:tracePt t="6163" x="3967163" y="4316413"/>
          <p14:tracePt t="6171" x="3976688" y="4316413"/>
          <p14:tracePt t="6179" x="3984625" y="4316413"/>
          <p14:tracePt t="6187" x="3992563" y="4308475"/>
          <p14:tracePt t="6195" x="4010025" y="4308475"/>
          <p14:tracePt t="6212" x="4017963" y="4300538"/>
          <p14:tracePt t="6219" x="4035425" y="4291013"/>
          <p14:tracePt t="6236" x="4052888" y="4291013"/>
          <p14:tracePt t="6243" x="4060825" y="4291013"/>
          <p14:tracePt t="6256" x="4070350" y="4283075"/>
          <p14:tracePt t="6260" x="4078288" y="4283075"/>
          <p14:tracePt t="6276" x="4086225" y="4283075"/>
          <p14:tracePt t="6456" x="4086225" y="4265613"/>
          <p14:tracePt t="6472" x="4095750" y="4265613"/>
          <p14:tracePt t="6519" x="4103688" y="4265613"/>
          <p14:tracePt t="6566" x="4111625" y="4265613"/>
          <p14:tracePt t="6590" x="4121150" y="4265613"/>
          <p14:tracePt t="6630" x="4129088" y="4265613"/>
          <p14:tracePt t="6688" x="4137025" y="4265613"/>
          <p14:tracePt t="6696" x="4146550" y="4265613"/>
          <p14:tracePt t="6712" x="4154488" y="4265613"/>
          <p14:tracePt t="6719" x="4162425" y="4265613"/>
          <p14:tracePt t="6727" x="4171950" y="4265613"/>
          <p14:tracePt t="6744" x="4179888" y="4265613"/>
          <p14:tracePt t="6752" x="4187825" y="4265613"/>
          <p14:tracePt t="6775" x="4197350" y="4265613"/>
          <p14:tracePt t="6783" x="4214813" y="4265613"/>
          <p14:tracePt t="6808" x="4214813" y="4257675"/>
          <p14:tracePt t="6848" x="4222750" y="4257675"/>
          <p14:tracePt t="6880" x="4230688" y="4257675"/>
          <p14:tracePt t="6888" x="4240213" y="4265613"/>
          <p14:tracePt t="6895" x="4248150" y="4265613"/>
          <p14:tracePt t="6904" x="4265613" y="4275138"/>
          <p14:tracePt t="6914" x="4273550" y="4283075"/>
          <p14:tracePt t="6919" x="4298950" y="4291013"/>
          <p14:tracePt t="6929" x="4316413" y="4291013"/>
          <p14:tracePt t="6945" x="4332288" y="4300538"/>
          <p14:tracePt t="6954" x="4341813" y="4300538"/>
          <p14:tracePt t="6962" x="4349750" y="4300538"/>
          <p14:tracePt t="6969" x="4359275" y="4300538"/>
          <p14:tracePt t="6977" x="4375150" y="4300538"/>
          <p14:tracePt t="6985" x="4392613" y="4300538"/>
          <p14:tracePt t="6994" x="4410075" y="4300538"/>
          <p14:tracePt t="7010" x="4418013" y="4300538"/>
          <p14:tracePt t="7018" x="4425950" y="4291013"/>
          <p14:tracePt t="7025" x="4435475" y="4291013"/>
          <p14:tracePt t="7033" x="4460875" y="4283075"/>
          <p14:tracePt t="7041" x="4486275" y="4275138"/>
          <p14:tracePt t="7050" x="4503738" y="4265613"/>
          <p14:tracePt t="7057" x="4519613" y="4265613"/>
          <p14:tracePt t="7065" x="4545013" y="4265613"/>
          <p14:tracePt t="7081" x="4562475" y="4265613"/>
          <p14:tracePt t="7090" x="4570413" y="4265613"/>
          <p14:tracePt t="7097" x="4579938" y="4265613"/>
          <p14:tracePt t="7105" x="4595813" y="4275138"/>
          <p14:tracePt t="7113" x="4613275" y="4283075"/>
          <p14:tracePt t="7122" x="4613275" y="4291013"/>
          <p14:tracePt t="7130" x="4638675" y="4300538"/>
          <p14:tracePt t="7138" x="4646613" y="4300538"/>
          <p14:tracePt t="7154" x="4646613" y="4308475"/>
          <p14:tracePt t="7162" x="4656138" y="4316413"/>
          <p14:tracePt t="7169" x="4664075" y="4316413"/>
          <p14:tracePt t="7178" x="4673600" y="4316413"/>
          <p14:tracePt t="7187" x="4689475" y="4325938"/>
          <p14:tracePt t="7193" x="4699000" y="4333875"/>
          <p14:tracePt t="7203" x="4714875" y="4333875"/>
          <p14:tracePt t="7209" x="4732338" y="4341813"/>
          <p14:tracePt t="7219" x="4740275" y="4341813"/>
          <p14:tracePt t="7225" x="4757738" y="4359275"/>
          <p14:tracePt t="7235" x="4765675" y="4359275"/>
          <p14:tracePt t="7244" x="4775200" y="4359275"/>
          <p14:tracePt t="7252" x="4791075" y="4359275"/>
          <p14:tracePt t="7260" x="4800600" y="4359275"/>
          <p14:tracePt t="7553" x="4808538" y="4359275"/>
          <p14:tracePt t="7557" x="4818063" y="4359275"/>
          <p14:tracePt t="7573" x="4826000" y="4359275"/>
          <p14:tracePt t="7631" x="4826000" y="4376738"/>
          <p14:tracePt t="7638" x="4826000" y="4384675"/>
          <p14:tracePt t="7654" x="4826000" y="4394200"/>
          <p14:tracePt t="7670" x="4818063" y="4394200"/>
          <p14:tracePt t="7685" x="4818063" y="4402138"/>
          <p14:tracePt t="7995" x="4808538" y="4402138"/>
          <p14:tracePt t="8000" x="4775200" y="4402138"/>
          <p14:tracePt t="8007" x="4740275" y="4402138"/>
          <p14:tracePt t="8015" x="4673600" y="4402138"/>
          <p14:tracePt t="8023" x="4664075" y="4394200"/>
          <p14:tracePt t="8034" x="4656138" y="4394200"/>
          <p14:tracePt t="8117" x="4646613" y="4394200"/>
          <p14:tracePt t="8125" x="4621213" y="4394200"/>
          <p14:tracePt t="8133" x="4595813" y="4394200"/>
          <p14:tracePt t="8139" x="4570413" y="4394200"/>
          <p14:tracePt t="8145" x="4529138" y="4394200"/>
          <p14:tracePt t="8153" x="4503738" y="4394200"/>
          <p14:tracePt t="8162" x="4476750" y="4402138"/>
          <p14:tracePt t="8169" x="4460875" y="4402138"/>
          <p14:tracePt t="8177" x="4425950" y="4402138"/>
          <p14:tracePt t="8185" x="4384675" y="4410075"/>
          <p14:tracePt t="8194" x="4349750" y="4410075"/>
          <p14:tracePt t="8201" x="4306888" y="4410075"/>
          <p14:tracePt t="8210" x="4265613" y="4410075"/>
          <p14:tracePt t="8217" x="4205288" y="4410075"/>
          <p14:tracePt t="8225" x="4137025" y="4410075"/>
          <p14:tracePt t="8234" x="4010025" y="4410075"/>
          <p14:tracePt t="8241" x="3925888" y="4410075"/>
          <p14:tracePt t="8249" x="3822700" y="4394200"/>
          <p14:tracePt t="8258" x="3738563" y="4394200"/>
          <p14:tracePt t="8265" x="3619500" y="4376738"/>
          <p14:tracePt t="8273" x="3517900" y="4359275"/>
          <p14:tracePt t="8281" x="3449638" y="4351338"/>
          <p14:tracePt t="8289" x="3414713" y="4333875"/>
          <p14:tracePt t="8297" x="3373438" y="4316413"/>
          <p14:tracePt t="8305" x="3373438" y="4308475"/>
          <p14:tracePt t="8324" x="3373438" y="4300538"/>
          <p14:tracePt t="8346" x="3373438" y="4283075"/>
          <p14:tracePt t="8355" x="3389313" y="4265613"/>
          <p14:tracePt t="8363" x="3389313" y="4257675"/>
          <p14:tracePt t="8371" x="3406775" y="4224338"/>
          <p14:tracePt t="8379" x="3424238" y="4206875"/>
          <p14:tracePt t="8388" x="3424238" y="4189413"/>
          <p14:tracePt t="8395" x="3432175" y="4189413"/>
          <p14:tracePt t="8428" x="3424238" y="4189413"/>
          <p14:tracePt t="8436" x="3373438" y="4224338"/>
          <p14:tracePt t="8444" x="3322638" y="4300538"/>
          <p14:tracePt t="8451" x="3287713" y="4351338"/>
          <p14:tracePt t="8459" x="3194050" y="4503738"/>
          <p14:tracePt t="8467" x="3127375" y="4622800"/>
          <p14:tracePt t="8475" x="3041650" y="4716463"/>
          <p14:tracePt t="8483" x="2930525" y="4843463"/>
          <p14:tracePt t="8492" x="2854325" y="4911725"/>
          <p14:tracePt t="8499" x="2760663" y="4987925"/>
          <p14:tracePt t="8507" x="2719388" y="5022850"/>
          <p14:tracePt t="8516" x="2641600" y="5064125"/>
          <p14:tracePt t="8524" x="2540000" y="5132388"/>
          <p14:tracePt t="8531" x="2481263" y="5167313"/>
          <p14:tracePt t="8539" x="2446338" y="5183188"/>
          <p14:tracePt t="8547" x="2370138" y="5200650"/>
          <p14:tracePt t="8555" x="2311400" y="5218113"/>
          <p14:tracePt t="8563" x="2276475" y="5235575"/>
          <p14:tracePt t="8571" x="2251075" y="5243513"/>
          <p14:tracePt t="8579" x="2235200" y="5243513"/>
          <p14:tracePt t="8597" x="2217738" y="5251450"/>
          <p14:tracePt t="8603" x="2200275" y="5251450"/>
          <p14:tracePt t="8611" x="2192338" y="5268913"/>
          <p14:tracePt t="8620" x="2182813" y="5286375"/>
          <p14:tracePt t="8627" x="2166938" y="5294313"/>
          <p14:tracePt t="8635" x="2141538" y="5319713"/>
          <p14:tracePt t="8645" x="2124075" y="5345113"/>
          <p14:tracePt t="8653" x="2098675" y="5370513"/>
          <p14:tracePt t="8662" x="2073275" y="5395913"/>
          <p14:tracePt t="8670" x="2055813" y="5438775"/>
          <p14:tracePt t="8677" x="2030413" y="5456238"/>
          <p14:tracePt t="8685" x="2012950" y="5481638"/>
          <p14:tracePt t="8694" x="1997075" y="5507038"/>
          <p14:tracePt t="8701" x="1971675" y="5540375"/>
          <p14:tracePt t="8709" x="1954213" y="5557838"/>
          <p14:tracePt t="8717" x="1946275" y="5583238"/>
          <p14:tracePt t="8725" x="1936750" y="5591175"/>
          <p14:tracePt t="8733" x="1936750" y="5616575"/>
          <p14:tracePt t="8742" x="1928813" y="5634038"/>
          <p14:tracePt t="8749" x="1911350" y="5641975"/>
          <p14:tracePt t="8757" x="1911350" y="5659438"/>
          <p14:tracePt t="8765" x="1911350" y="5676900"/>
          <p14:tracePt t="8773" x="1903413" y="5684838"/>
          <p14:tracePt t="8781" x="1903413" y="5702300"/>
          <p14:tracePt t="8789" x="1903413" y="5710238"/>
          <p14:tracePt t="8797" x="1893888" y="5719763"/>
          <p14:tracePt t="8805" x="1885950" y="5727700"/>
          <p14:tracePt t="8813" x="1885950" y="5745163"/>
          <p14:tracePt t="8821" x="1878013" y="5753100"/>
          <p14:tracePt t="8829" x="1878013" y="5770563"/>
          <p14:tracePt t="8837" x="1860550" y="5795963"/>
          <p14:tracePt t="8845" x="1860550" y="5803900"/>
          <p14:tracePt t="8853" x="1860550" y="5813425"/>
          <p14:tracePt t="8861" x="1860550" y="5821363"/>
          <p14:tracePt t="9010" x="1868488" y="5821363"/>
          <p14:tracePt t="9019" x="1878013" y="5821363"/>
          <p14:tracePt t="9040" x="1885950" y="5821363"/>
          <p14:tracePt t="9055" x="1893888" y="5821363"/>
          <p14:tracePt t="9080" x="1911350" y="5821363"/>
          <p14:tracePt t="9087" x="1936750" y="5813425"/>
          <p14:tracePt t="9095" x="1962150" y="5795963"/>
          <p14:tracePt t="9103" x="1997075" y="5761038"/>
          <p14:tracePt t="9112" x="2030413" y="5745163"/>
          <p14:tracePt t="9119" x="2055813" y="5719763"/>
          <p14:tracePt t="9127" x="2090738" y="5694363"/>
          <p14:tracePt t="9135" x="2132013" y="5651500"/>
          <p14:tracePt t="9143" x="2157413" y="5616575"/>
          <p14:tracePt t="9151" x="2208213" y="5575300"/>
          <p14:tracePt t="9159" x="2251075" y="5524500"/>
          <p14:tracePt t="9167" x="2301875" y="5472113"/>
          <p14:tracePt t="9175" x="2344738" y="5395913"/>
          <p14:tracePt t="9184" x="2395538" y="5327650"/>
          <p14:tracePt t="9192" x="2471738" y="5235575"/>
          <p14:tracePt t="9202" x="2540000" y="5141913"/>
          <p14:tracePt t="9207" x="2600325" y="5081588"/>
          <p14:tracePt t="9217" x="2659063" y="5005388"/>
          <p14:tracePt t="9225" x="2760663" y="4878388"/>
          <p14:tracePt t="9233" x="2838450" y="4784725"/>
          <p14:tracePt t="9242" x="2879725" y="4749800"/>
          <p14:tracePt t="9250" x="2947988" y="4665663"/>
          <p14:tracePt t="9257" x="2982913" y="4630738"/>
          <p14:tracePt t="9265" x="3024188" y="4564063"/>
          <p14:tracePt t="9273" x="3074988" y="4529138"/>
          <p14:tracePt t="9281" x="3092450" y="4478338"/>
          <p14:tracePt t="9289" x="3109913" y="4452938"/>
          <p14:tracePt t="9297" x="3135313" y="4427538"/>
          <p14:tracePt t="9305" x="3194050" y="4351338"/>
          <p14:tracePt t="9314" x="3219450" y="4316413"/>
          <p14:tracePt t="9321" x="3236913" y="4291013"/>
          <p14:tracePt t="9330" x="3254375" y="4249738"/>
          <p14:tracePt t="9337" x="3322638" y="4181475"/>
          <p14:tracePt t="9345" x="3330575" y="4164013"/>
          <p14:tracePt t="9353" x="3355975" y="4121150"/>
          <p14:tracePt t="9362" x="3373438" y="4095750"/>
          <p14:tracePt t="9369" x="3406775" y="4070350"/>
          <p14:tracePt t="9377" x="3414713" y="4037013"/>
          <p14:tracePt t="9385" x="3432175" y="4011613"/>
          <p14:tracePt t="9393" x="3441700" y="3986213"/>
          <p14:tracePt t="9401" x="3449638" y="3976688"/>
          <p14:tracePt t="9409" x="3467100" y="3951288"/>
          <p14:tracePt t="9417" x="3482975" y="3917950"/>
          <p14:tracePt t="9425" x="3500438" y="3883025"/>
          <p14:tracePt t="9434" x="3508375" y="3867150"/>
          <p14:tracePt t="9442" x="3517900" y="3832225"/>
          <p14:tracePt t="9450" x="3525838" y="3806825"/>
          <p14:tracePt t="9458" x="3533775" y="3798888"/>
          <p14:tracePt t="9465" x="3543300" y="3773488"/>
          <p14:tracePt t="9473" x="3551238" y="3730625"/>
          <p14:tracePt t="9482" x="3568700" y="3697288"/>
          <p14:tracePt t="9492" x="3594100" y="3646488"/>
          <p14:tracePt t="9501" x="3602038" y="3594100"/>
          <p14:tracePt t="9507" x="3619500" y="3552825"/>
          <p14:tracePt t="9515" x="3627438" y="3509963"/>
          <p14:tracePt t="9524" x="3636963" y="3484563"/>
          <p14:tracePt t="9531" x="3636963" y="3449638"/>
          <p14:tracePt t="9539" x="3636963" y="3416300"/>
          <p14:tracePt t="9547" x="3644900" y="3416300"/>
          <p14:tracePt t="9555" x="3652838" y="3398838"/>
          <p14:tracePt t="9563" x="3652838" y="3382963"/>
          <p14:tracePt t="9572" x="3652838" y="3373438"/>
          <p14:tracePt t="9579" x="3662363" y="3365500"/>
          <p14:tracePt t="9587" x="3662363" y="3355975"/>
          <p14:tracePt t="9595" x="3662363" y="3340100"/>
          <p14:tracePt t="9603" x="3662363" y="3330575"/>
          <p14:tracePt t="9619" x="3662363" y="3314700"/>
          <p14:tracePt t="9627" x="3670300" y="3297238"/>
          <p14:tracePt t="9644" x="3670300" y="3289300"/>
          <p14:tracePt t="9660" x="3670300" y="3279775"/>
          <p14:tracePt t="9668" x="3670300" y="3271838"/>
          <p14:tracePt t="9700" x="3670300" y="3254375"/>
          <p14:tracePt t="9814" x="3670300" y="3263900"/>
          <p14:tracePt t="9822" x="3670300" y="3289300"/>
          <p14:tracePt t="9830" x="3670300" y="3305175"/>
          <p14:tracePt t="9837" x="3662363" y="3330575"/>
          <p14:tracePt t="9845" x="3652838" y="3373438"/>
          <p14:tracePt t="9854" x="3644900" y="3398838"/>
          <p14:tracePt t="9862" x="3636963" y="3433763"/>
          <p14:tracePt t="9870" x="3627438" y="3467100"/>
          <p14:tracePt t="9883" x="3619500" y="3502025"/>
          <p14:tracePt t="9885" x="3619500" y="3527425"/>
          <p14:tracePt t="9893" x="3611563" y="3560763"/>
          <p14:tracePt t="9901" x="3611563" y="3594100"/>
          <p14:tracePt t="9909" x="3602038" y="3619500"/>
          <p14:tracePt t="9917" x="3602038" y="3636963"/>
          <p14:tracePt t="9925" x="3602038" y="3679825"/>
          <p14:tracePt t="9934" x="3602038" y="3713163"/>
          <p14:tracePt t="9942" x="3586163" y="3756025"/>
          <p14:tracePt t="9949" x="3576638" y="3832225"/>
          <p14:tracePt t="9957" x="3576638" y="3875088"/>
          <p14:tracePt t="9965" x="3559175" y="3925888"/>
          <p14:tracePt t="9973" x="3551238" y="3968750"/>
          <p14:tracePt t="9981" x="3543300" y="4052888"/>
          <p14:tracePt t="9989" x="3543300" y="4130675"/>
          <p14:tracePt t="9997" x="3533775" y="4189413"/>
          <p14:tracePt t="10005" x="3525838" y="4249738"/>
          <p14:tracePt t="10013" x="3525838" y="4291013"/>
          <p14:tracePt t="10021" x="3517900" y="4325938"/>
          <p14:tracePt t="10029" x="3508375" y="4384675"/>
          <p14:tracePt t="10037" x="3508375" y="4410075"/>
          <p14:tracePt t="10048" x="3500438" y="4452938"/>
          <p14:tracePt t="10053" x="3482975" y="4513263"/>
          <p14:tracePt t="10064" x="3475038" y="4546600"/>
          <p14:tracePt t="10069" x="3475038" y="4622800"/>
          <p14:tracePt t="10079" x="3475038" y="4640263"/>
          <p14:tracePt t="10087" x="3457575" y="4699000"/>
          <p14:tracePt t="10095" x="3449638" y="4741863"/>
          <p14:tracePt t="10103" x="3449638" y="4802188"/>
          <p14:tracePt t="10112" x="3441700" y="4835525"/>
          <p14:tracePt t="10120" x="3441700" y="4868863"/>
          <p14:tracePt t="10127" x="3441700" y="4903788"/>
          <p14:tracePt t="10135" x="3441700" y="4919663"/>
          <p14:tracePt t="10143" x="3432175" y="4946650"/>
          <p14:tracePt t="10152" x="3432175" y="4962525"/>
          <p14:tracePt t="10160" x="3432175" y="4972050"/>
          <p14:tracePt t="10250" x="3441700" y="4946650"/>
          <p14:tracePt t="10255" x="3475038" y="4886325"/>
          <p14:tracePt t="10264" x="3492500" y="4810125"/>
          <p14:tracePt t="10272" x="3517900" y="4716463"/>
          <p14:tracePt t="10279" x="3543300" y="4589463"/>
          <p14:tracePt t="10287" x="3551238" y="4376738"/>
          <p14:tracePt t="10295" x="3551238" y="4197350"/>
          <p14:tracePt t="10303" x="3551238" y="4044950"/>
          <p14:tracePt t="10311" x="3551238" y="3849688"/>
          <p14:tracePt t="10319" x="3551238" y="3763963"/>
          <p14:tracePt t="10327" x="3551238" y="3611563"/>
          <p14:tracePt t="10337" x="3551238" y="3543300"/>
          <p14:tracePt t="10343" x="3551238" y="3492500"/>
          <p14:tracePt t="10353" x="3551238" y="3475038"/>
          <p14:tracePt t="10359" x="3551238" y="3416300"/>
          <p14:tracePt t="10369" x="3543300" y="3373438"/>
          <p14:tracePt t="10375" x="3543300" y="3330575"/>
          <p14:tracePt t="10385" x="3543300" y="3305175"/>
          <p14:tracePt t="10393" x="3543300" y="3297238"/>
          <p14:tracePt t="10500" x="3543300" y="3289300"/>
          <p14:tracePt t="10516" x="3543300" y="3279775"/>
          <p14:tracePt t="10531" x="3543300" y="3271838"/>
          <p14:tracePt t="10578" x="3543300" y="3297238"/>
          <p14:tracePt t="10586" x="3543300" y="3340100"/>
          <p14:tracePt t="10594" x="3533775" y="3408363"/>
          <p14:tracePt t="10602" x="3533775" y="3484563"/>
          <p14:tracePt t="10610" x="3525838" y="3552825"/>
          <p14:tracePt t="10619" x="3508375" y="3654425"/>
          <p14:tracePt t="10627" x="3500438" y="3738563"/>
          <p14:tracePt t="10633" x="3492500" y="3816350"/>
          <p14:tracePt t="10643" x="3467100" y="3917950"/>
          <p14:tracePt t="10652" x="3467100" y="3976688"/>
          <p14:tracePt t="10660" x="3457575" y="4113213"/>
          <p14:tracePt t="10667" x="3449638" y="4189413"/>
          <p14:tracePt t="10675" x="3449638" y="4224338"/>
          <p14:tracePt t="10683" x="3432175" y="4275138"/>
          <p14:tracePt t="10692" x="3432175" y="4308475"/>
          <p14:tracePt t="10700" x="3432175" y="4341813"/>
          <p14:tracePt t="10707" x="3424238" y="4384675"/>
          <p14:tracePt t="10715" x="3424238" y="4427538"/>
          <p14:tracePt t="10724" x="3414713" y="4470400"/>
          <p14:tracePt t="10732" x="3414713" y="4495800"/>
          <p14:tracePt t="10740" x="3406775" y="4521200"/>
          <p14:tracePt t="10748" x="3406775" y="4529138"/>
          <p14:tracePt t="10755" x="3406775" y="4554538"/>
          <p14:tracePt t="10764" x="3406775" y="4572000"/>
          <p14:tracePt t="10877" x="3406775" y="4538663"/>
          <p14:tracePt t="10884" x="3414713" y="4503738"/>
          <p14:tracePt t="10892" x="3449638" y="4394200"/>
          <p14:tracePt t="10902" x="3467100" y="4291013"/>
          <p14:tracePt t="10907" x="3500438" y="4171950"/>
          <p14:tracePt t="10917" x="3517900" y="3976688"/>
          <p14:tracePt t="10923" x="3543300" y="3875088"/>
          <p14:tracePt t="10934" x="3551238" y="3763963"/>
          <p14:tracePt t="10939" x="3551238" y="3671888"/>
          <p14:tracePt t="10949" x="3551238" y="3619500"/>
          <p14:tracePt t="10957" x="3551238" y="3586163"/>
          <p14:tracePt t="10965" x="3551238" y="3543300"/>
          <p14:tracePt t="10973" x="3551238" y="3484563"/>
          <p14:tracePt t="10981" x="3551238" y="3467100"/>
          <p14:tracePt t="10989" x="3551238" y="3433763"/>
          <p14:tracePt t="10997" x="3551238" y="3390900"/>
          <p14:tracePt t="11005" x="3551238" y="3365500"/>
          <p14:tracePt t="11014" x="3551238" y="3330575"/>
          <p14:tracePt t="11021" x="3543300" y="3305175"/>
          <p14:tracePt t="11029" x="3543300" y="3289300"/>
          <p14:tracePt t="11037" x="3543300" y="3263900"/>
          <p14:tracePt t="11045" x="3533775" y="3246438"/>
          <p14:tracePt t="11053" x="3533775" y="3238500"/>
          <p14:tracePt t="11061" x="3533775" y="3228975"/>
          <p14:tracePt t="11069" x="3533775" y="3221038"/>
          <p14:tracePt t="11086" x="3533775" y="3211513"/>
          <p14:tracePt t="11094" x="3533775" y="3203575"/>
          <p14:tracePt t="11109" x="3533775" y="3195638"/>
          <p14:tracePt t="11137" x="3525838" y="3195638"/>
          <p14:tracePt t="11153" x="3525838" y="3186113"/>
          <p14:tracePt t="11214" x="3508375" y="3186113"/>
          <p14:tracePt t="11232" x="3500438" y="3186113"/>
          <p14:tracePt t="11240" x="3492500" y="3186113"/>
          <p14:tracePt t="11248" x="3475038" y="3186113"/>
          <p14:tracePt t="11263" x="3467100" y="3186113"/>
          <p14:tracePt t="11271" x="3449638" y="3186113"/>
          <p14:tracePt t="11287" x="3424238" y="3195638"/>
          <p14:tracePt t="11295" x="3406775" y="3203575"/>
          <p14:tracePt t="11303" x="3389313" y="3203575"/>
          <p14:tracePt t="11311" x="3363913" y="3221038"/>
          <p14:tracePt t="11319" x="3338513" y="3238500"/>
          <p14:tracePt t="11327" x="3313113" y="3246438"/>
          <p14:tracePt t="11335" x="3305175" y="3254375"/>
          <p14:tracePt t="11343" x="3279775" y="3263900"/>
          <p14:tracePt t="11351" x="3262313" y="3279775"/>
          <p14:tracePt t="11359" x="3236913" y="3289300"/>
          <p14:tracePt t="11367" x="3219450" y="3314700"/>
          <p14:tracePt t="11375" x="3194050" y="3330575"/>
          <p14:tracePt t="11383" x="3168650" y="3348038"/>
          <p14:tracePt t="11391" x="3143250" y="3373438"/>
          <p14:tracePt t="11400" x="3127375" y="3390900"/>
          <p14:tracePt t="11407" x="3109913" y="3416300"/>
          <p14:tracePt t="11415" x="3100388" y="3433763"/>
          <p14:tracePt t="11423" x="3092450" y="3459163"/>
          <p14:tracePt t="11431" x="3074988" y="3484563"/>
          <p14:tracePt t="11439" x="3059113" y="3517900"/>
          <p14:tracePt t="11447" x="3041650" y="3543300"/>
          <p14:tracePt t="11455" x="3033713" y="3560763"/>
          <p14:tracePt t="11463" x="3024188" y="3586163"/>
          <p14:tracePt t="11471" x="3016250" y="3629025"/>
          <p14:tracePt t="11479" x="3008313" y="3662363"/>
          <p14:tracePt t="11489" x="2998788" y="3697288"/>
          <p14:tracePt t="11497" x="2990850" y="3730625"/>
          <p14:tracePt t="11505" x="2990850" y="3763963"/>
          <p14:tracePt t="11513" x="2982913" y="3781425"/>
          <p14:tracePt t="11521" x="2973388" y="3832225"/>
          <p14:tracePt t="11529" x="2955925" y="3867150"/>
          <p14:tracePt t="11537" x="2947988" y="3883025"/>
          <p14:tracePt t="11545" x="2947988" y="3917950"/>
          <p14:tracePt t="11553" x="2947988" y="3943350"/>
          <p14:tracePt t="11561" x="2940050" y="3976688"/>
          <p14:tracePt t="11569" x="2940050" y="4027488"/>
          <p14:tracePt t="11577" x="2940050" y="4052888"/>
          <p14:tracePt t="11585" x="2940050" y="4087813"/>
          <p14:tracePt t="11593" x="2930525" y="4138613"/>
          <p14:tracePt t="11601" x="2930525" y="4181475"/>
          <p14:tracePt t="11609" x="2930525" y="4232275"/>
          <p14:tracePt t="11617" x="2930525" y="4257675"/>
          <p14:tracePt t="11625" x="2930525" y="4291013"/>
          <p14:tracePt t="11633" x="2940050" y="4341813"/>
          <p14:tracePt t="11641" x="2940050" y="4384675"/>
          <p14:tracePt t="11649" x="2947988" y="4410075"/>
          <p14:tracePt t="11657" x="2965450" y="4452938"/>
          <p14:tracePt t="11665" x="2973388" y="4478338"/>
          <p14:tracePt t="11673" x="2982913" y="4503738"/>
          <p14:tracePt t="11682" x="2990850" y="4554538"/>
          <p14:tracePt t="11689" x="2998788" y="4589463"/>
          <p14:tracePt t="11698" x="3016250" y="4605338"/>
          <p14:tracePt t="11705" x="3033713" y="4657725"/>
          <p14:tracePt t="11713" x="3041650" y="4683125"/>
          <p14:tracePt t="11721" x="3067050" y="4716463"/>
          <p14:tracePt t="11729" x="3100388" y="4759325"/>
          <p14:tracePt t="11737" x="3117850" y="4784725"/>
          <p14:tracePt t="11745" x="3127375" y="4810125"/>
          <p14:tracePt t="11753" x="3143250" y="4843463"/>
          <p14:tracePt t="11761" x="3186113" y="4868863"/>
          <p14:tracePt t="11769" x="3194050" y="4886325"/>
          <p14:tracePt t="11779" x="3211513" y="4911725"/>
          <p14:tracePt t="11787" x="3228975" y="4929188"/>
          <p14:tracePt t="11795" x="3254375" y="4954588"/>
          <p14:tracePt t="11803" x="3279775" y="4962525"/>
          <p14:tracePt t="11811" x="3305175" y="4979988"/>
          <p14:tracePt t="11819" x="3330575" y="4997450"/>
          <p14:tracePt t="11827" x="3381375" y="5013325"/>
          <p14:tracePt t="11835" x="3432175" y="5056188"/>
          <p14:tracePt t="11843" x="3467100" y="5073650"/>
          <p14:tracePt t="11852" x="3543300" y="5099050"/>
          <p14:tracePt t="11860" x="3627438" y="5106988"/>
          <p14:tracePt t="11868" x="3687763" y="5116513"/>
          <p14:tracePt t="11882" x="3746500" y="5124450"/>
          <p14:tracePt t="11883" x="3832225" y="5124450"/>
          <p14:tracePt t="11891" x="3908425" y="5124450"/>
          <p14:tracePt t="11899" x="3959225" y="5124450"/>
          <p14:tracePt t="11907" x="4035425" y="5124450"/>
          <p14:tracePt t="11915" x="4121150" y="5124450"/>
          <p14:tracePt t="11924" x="4171950" y="5106988"/>
          <p14:tracePt t="11931" x="4187825" y="5099050"/>
          <p14:tracePt t="11940" x="4248150" y="5073650"/>
          <p14:tracePt t="11948" x="4298950" y="5030788"/>
          <p14:tracePt t="11955" x="4349750" y="4987925"/>
          <p14:tracePt t="11963" x="4375150" y="4954588"/>
          <p14:tracePt t="11971" x="4410075" y="4886325"/>
          <p14:tracePt t="11979" x="4435475" y="4852988"/>
          <p14:tracePt t="11988" x="4468813" y="4784725"/>
          <p14:tracePt t="11995" x="4486275" y="4741863"/>
          <p14:tracePt t="12003" x="4511675" y="4683125"/>
          <p14:tracePt t="12011" x="4519613" y="4630738"/>
          <p14:tracePt t="12020" x="4529138" y="4589463"/>
          <p14:tracePt t="12027" x="4529138" y="4513263"/>
          <p14:tracePt t="12035" x="4537075" y="4470400"/>
          <p14:tracePt t="12046" x="4537075" y="4410075"/>
          <p14:tracePt t="12052" x="4537075" y="4351338"/>
          <p14:tracePt t="12062" x="4537075" y="4283075"/>
          <p14:tracePt t="12067" x="4537075" y="4249738"/>
          <p14:tracePt t="12078" x="4537075" y="4171950"/>
          <p14:tracePt t="12083" x="4537075" y="4062413"/>
          <p14:tracePt t="12093" x="4519613" y="3943350"/>
          <p14:tracePt t="12102" x="4503738" y="3857625"/>
          <p14:tracePt t="12110" x="4476750" y="3798888"/>
          <p14:tracePt t="12118" x="4468813" y="3763963"/>
          <p14:tracePt t="12125" x="4443413" y="3738563"/>
          <p14:tracePt t="12133" x="4435475" y="3713163"/>
          <p14:tracePt t="12141" x="4425950" y="3705225"/>
          <p14:tracePt t="12149" x="4418013" y="3679825"/>
          <p14:tracePt t="12158" x="4400550" y="3662363"/>
          <p14:tracePt t="12166" x="4384675" y="3636963"/>
          <p14:tracePt t="12173" x="4359275" y="3603625"/>
          <p14:tracePt t="12181" x="4341813" y="3568700"/>
          <p14:tracePt t="12190" x="4316413" y="3543300"/>
          <p14:tracePt t="12198" x="4298950" y="3492500"/>
          <p14:tracePt t="12205" x="4248150" y="3459163"/>
          <p14:tracePt t="12214" x="4230688" y="3433763"/>
          <p14:tracePt t="12221" x="4205288" y="3416300"/>
          <p14:tracePt t="12229" x="4187825" y="3390900"/>
          <p14:tracePt t="12237" x="4179888" y="3373438"/>
          <p14:tracePt t="12245" x="4171950" y="3373438"/>
          <p14:tracePt t="12254" x="4146550" y="3365500"/>
          <p14:tracePt t="12261" x="4129088" y="3355975"/>
          <p14:tracePt t="12269" x="4111625" y="3348038"/>
          <p14:tracePt t="12277" x="4095750" y="3340100"/>
          <p14:tracePt t="12285" x="4052888" y="3330575"/>
          <p14:tracePt t="12293" x="4027488" y="3330575"/>
          <p14:tracePt t="12302" x="4002088" y="3322638"/>
          <p14:tracePt t="12309" x="3984625" y="3305175"/>
          <p14:tracePt t="12318" x="3959225" y="3305175"/>
          <p14:tracePt t="12330" x="3933825" y="3305175"/>
          <p14:tracePt t="12333" x="3883025" y="3297238"/>
          <p14:tracePt t="12344" x="3832225" y="3297238"/>
          <p14:tracePt t="12349" x="3806825" y="3297238"/>
          <p14:tracePt t="12360" x="3781425" y="3297238"/>
          <p14:tracePt t="12365" x="3738563" y="3297238"/>
          <p14:tracePt t="12376" x="3713163" y="3297238"/>
          <p14:tracePt t="12383" x="3687763" y="3297238"/>
          <p14:tracePt t="12392" x="3662363" y="3297238"/>
          <p14:tracePt t="12400" x="3627438" y="3297238"/>
          <p14:tracePt t="12407" x="3611563" y="3297238"/>
          <p14:tracePt t="12415" x="3586163" y="3297238"/>
          <p14:tracePt t="12423" x="3543300" y="3314700"/>
          <p14:tracePt t="12432" x="3508375" y="3314700"/>
          <p14:tracePt t="12439" x="3441700" y="3322638"/>
          <p14:tracePt t="12448" x="3406775" y="3330575"/>
          <p14:tracePt t="12455" x="3348038" y="3348038"/>
          <p14:tracePt t="12463" x="3322638" y="3348038"/>
          <p14:tracePt t="12471" x="3305175" y="3348038"/>
          <p14:tracePt t="12479" x="3297238" y="3355975"/>
          <p14:tracePt t="12487" x="3287713" y="3355975"/>
          <p14:tracePt t="12495" x="3279775" y="3355975"/>
          <p14:tracePt t="12504" x="3262313" y="3365500"/>
          <p14:tracePt t="12512" x="3262313" y="3373438"/>
          <p14:tracePt t="12520" x="3244850" y="3382963"/>
          <p14:tracePt t="12527" x="3236913" y="3408363"/>
          <p14:tracePt t="12535" x="3219450" y="3424238"/>
          <p14:tracePt t="12543" x="3203575" y="3441700"/>
          <p14:tracePt t="12552" x="3194050" y="3449638"/>
          <p14:tracePt t="12559" x="3168650" y="3484563"/>
          <p14:tracePt t="12567" x="3135313" y="3527425"/>
          <p14:tracePt t="12575" x="3127375" y="3543300"/>
          <p14:tracePt t="12583" x="3117850" y="3552825"/>
          <p14:tracePt t="12591" x="3100388" y="3578225"/>
          <p14:tracePt t="12600" x="3074988" y="3586163"/>
          <p14:tracePt t="12609" x="3067050" y="3619500"/>
          <p14:tracePt t="12615" x="3049588" y="3636963"/>
          <p14:tracePt t="12632" x="3041650" y="3654425"/>
          <p14:tracePt t="12642" x="3033713" y="3671888"/>
          <p14:tracePt t="12649" x="3033713" y="3679825"/>
          <p14:tracePt t="12657" x="3024188" y="3713163"/>
          <p14:tracePt t="12665" x="3016250" y="3748088"/>
          <p14:tracePt t="12673" x="3016250" y="3773488"/>
          <p14:tracePt t="12682" x="3008313" y="3816350"/>
          <p14:tracePt t="12689" x="2998788" y="3849688"/>
          <p14:tracePt t="12698" x="2990850" y="3908425"/>
          <p14:tracePt t="12705" x="2973388" y="3943350"/>
          <p14:tracePt t="12714" x="2965450" y="3986213"/>
          <p14:tracePt t="12722" x="2965450" y="4019550"/>
          <p14:tracePt t="12729" x="2965450" y="4052888"/>
          <p14:tracePt t="12737" x="2955925" y="4070350"/>
          <p14:tracePt t="12745" x="2955925" y="4087813"/>
          <p14:tracePt t="12753" x="2955925" y="4121150"/>
          <p14:tracePt t="12761" x="2955925" y="4130675"/>
          <p14:tracePt t="12769" x="2955925" y="4138613"/>
          <p14:tracePt t="12778" x="2955925" y="4146550"/>
          <p14:tracePt t="12785" x="2955925" y="4164013"/>
          <p14:tracePt t="12793" x="2955925" y="4197350"/>
          <p14:tracePt t="12802" x="2955925" y="4206875"/>
          <p14:tracePt t="12809" x="2955925" y="4214813"/>
          <p14:tracePt t="12817" x="2955925" y="4232275"/>
          <p14:tracePt t="12825" x="2955925" y="4240213"/>
          <p14:tracePt t="12833" x="2955925" y="4257675"/>
          <p14:tracePt t="12841" x="2955925" y="4265613"/>
          <p14:tracePt t="12850" x="2955925" y="4283075"/>
          <p14:tracePt t="12857" x="2955925" y="4291013"/>
          <p14:tracePt t="12865" x="2955925" y="4300538"/>
          <p14:tracePt t="12882" x="2965450" y="4325938"/>
          <p14:tracePt t="12889" x="2965450" y="4333875"/>
          <p14:tracePt t="12906" x="2973388" y="4341813"/>
          <p14:tracePt t="12915" x="2973388" y="4368800"/>
          <p14:tracePt t="12921" x="2982913" y="4376738"/>
          <p14:tracePt t="12931" x="2982913" y="4384675"/>
          <p14:tracePt t="12940" x="2990850" y="4402138"/>
          <p14:tracePt t="12948" x="2990850" y="4410075"/>
          <p14:tracePt t="12955" x="2998788" y="4445000"/>
          <p14:tracePt t="12964" x="3008313" y="4470400"/>
          <p14:tracePt t="12971" x="3016250" y="4486275"/>
          <p14:tracePt t="12980" x="3016250" y="4495800"/>
          <p14:tracePt t="12988" x="3016250" y="4503738"/>
          <p14:tracePt t="12995" x="3016250" y="4513263"/>
          <p14:tracePt t="13003" x="3024188" y="4529138"/>
          <p14:tracePt t="13011" x="3024188" y="4546600"/>
          <p14:tracePt t="13019" x="3024188" y="4572000"/>
          <p14:tracePt t="13027" x="3033713" y="4597400"/>
          <p14:tracePt t="13035" x="3041650" y="4622800"/>
          <p14:tracePt t="13043" x="3041650" y="4640263"/>
          <p14:tracePt t="13051" x="3041650" y="4648200"/>
          <p14:tracePt t="13059" x="3041650" y="4657725"/>
          <p14:tracePt t="13068" x="3041650" y="4665663"/>
          <p14:tracePt t="13084" x="3041650" y="4673600"/>
          <p14:tracePt t="13100" x="3041650" y="4683125"/>
          <p14:tracePt t="13115" x="3041650" y="4699000"/>
          <p14:tracePt t="13132" x="3041650" y="4708525"/>
          <p14:tracePt t="13167" x="3041650" y="4716463"/>
          <p14:tracePt t="13191" x="3041650" y="4724400"/>
          <p14:tracePt t="13205" x="3049588" y="4724400"/>
          <p14:tracePt t="13305" x="3049588" y="4733925"/>
          <p14:tracePt t="13320" x="3067050" y="4733925"/>
          <p14:tracePt t="13329" x="3067050" y="4741863"/>
          <p14:tracePt t="13336" x="3074988" y="4741863"/>
          <p14:tracePt t="13343" x="3074988" y="4749800"/>
          <p14:tracePt t="13350" x="3092450" y="4749800"/>
          <p14:tracePt t="13358" x="3127375" y="4759325"/>
          <p14:tracePt t="13366" x="3143250" y="4784725"/>
          <p14:tracePt t="13374" x="3168650" y="4792663"/>
          <p14:tracePt t="13381" x="3203575" y="4802188"/>
          <p14:tracePt t="13389" x="3262313" y="4818063"/>
          <p14:tracePt t="13397" x="3287713" y="4818063"/>
          <p14:tracePt t="13405" x="3322638" y="4835525"/>
          <p14:tracePt t="13414" x="3398838" y="4852988"/>
          <p14:tracePt t="13422" x="3441700" y="4860925"/>
          <p14:tracePt t="13430" x="3517900" y="4868863"/>
          <p14:tracePt t="13437" x="3576638" y="4868863"/>
          <p14:tracePt t="13445" x="3636963" y="4886325"/>
          <p14:tracePt t="13453" x="3652838" y="4886325"/>
          <p14:tracePt t="13462" x="3721100" y="4886325"/>
          <p14:tracePt t="13471" x="3781425" y="4886325"/>
          <p14:tracePt t="13477" x="3840163" y="4886325"/>
          <p14:tracePt t="13487" x="3865563" y="4886325"/>
          <p14:tracePt t="13495" x="3890963" y="4886325"/>
          <p14:tracePt t="13503" x="3925888" y="4886325"/>
          <p14:tracePt t="13511" x="3967163" y="4886325"/>
          <p14:tracePt t="13519" x="3984625" y="4886325"/>
          <p14:tracePt t="13527" x="4010025" y="4886325"/>
          <p14:tracePt t="13535" x="4017963" y="4886325"/>
          <p14:tracePt t="13560" x="4027488" y="4886325"/>
          <p14:tracePt t="13584" x="4035425" y="4886325"/>
          <p14:tracePt t="13592" x="4044950" y="4878388"/>
          <p14:tracePt t="13599" x="4060825" y="4843463"/>
          <p14:tracePt t="13607" x="4078288" y="4810125"/>
          <p14:tracePt t="13615" x="4111625" y="4733925"/>
          <p14:tracePt t="13624" x="4137025" y="4683125"/>
          <p14:tracePt t="13632" x="4146550" y="4622800"/>
          <p14:tracePt t="13639" x="4162425" y="4579938"/>
          <p14:tracePt t="13647" x="4171950" y="4503738"/>
          <p14:tracePt t="13656" x="4179888" y="4445000"/>
          <p14:tracePt t="13664" x="4179888" y="4341813"/>
          <p14:tracePt t="13672" x="4187825" y="4275138"/>
          <p14:tracePt t="13680" x="4187825" y="4240213"/>
          <p14:tracePt t="13687" x="4187825" y="4206875"/>
          <p14:tracePt t="13695" x="4187825" y="4164013"/>
          <p14:tracePt t="13703" x="4187825" y="4138613"/>
          <p14:tracePt t="13711" x="4187825" y="4105275"/>
          <p14:tracePt t="13719" x="4179888" y="4052888"/>
          <p14:tracePt t="13727" x="4171950" y="4019550"/>
          <p14:tracePt t="13735" x="4154488" y="3960813"/>
          <p14:tracePt t="13745" x="4121150" y="3900488"/>
          <p14:tracePt t="13752" x="4103688" y="3867150"/>
          <p14:tracePt t="13759" x="4086225" y="3816350"/>
          <p14:tracePt t="13770" x="4060825" y="3763963"/>
          <p14:tracePt t="13775" x="4044950" y="3722688"/>
          <p14:tracePt t="13785" x="4017963" y="3705225"/>
          <p14:tracePt t="13793" x="4002088" y="3679825"/>
          <p14:tracePt t="13801" x="3992563" y="3662363"/>
          <p14:tracePt t="13809" x="3967163" y="3646488"/>
          <p14:tracePt t="13817" x="3941763" y="3629025"/>
          <p14:tracePt t="13825" x="3890963" y="3594100"/>
          <p14:tracePt t="13833" x="3857625" y="3578225"/>
          <p14:tracePt t="13841" x="3822700" y="3560763"/>
          <p14:tracePt t="13850" x="3797300" y="3552825"/>
          <p14:tracePt t="13857" x="3756025" y="3527425"/>
          <p14:tracePt t="13866" x="3721100" y="3517900"/>
          <p14:tracePt t="13882" x="3611563" y="3502025"/>
          <p14:tracePt t="13889" x="3517900" y="3475038"/>
          <p14:tracePt t="13897" x="3457575" y="3475038"/>
          <p14:tracePt t="13905" x="3441700" y="3475038"/>
          <p14:tracePt t="13914" x="3398838" y="3467100"/>
          <p14:tracePt t="13921" x="3355975" y="3467100"/>
          <p14:tracePt t="13929" x="3313113" y="3467100"/>
          <p14:tracePt t="13937" x="3287713" y="3467100"/>
          <p14:tracePt t="13945" x="3270250" y="3467100"/>
          <p14:tracePt t="13953" x="3254375" y="3467100"/>
          <p14:tracePt t="13961" x="3236913" y="3467100"/>
          <p14:tracePt t="13969" x="3228975" y="3467100"/>
          <p14:tracePt t="13985" x="3219450" y="3467100"/>
          <p14:tracePt t="13993" x="3203575" y="3467100"/>
          <p14:tracePt t="14002" x="3194050" y="3467100"/>
          <p14:tracePt t="14009" x="3168650" y="3467100"/>
          <p14:tracePt t="14017" x="3152775" y="3475038"/>
          <p14:tracePt t="14033" x="3135313" y="3475038"/>
          <p14:tracePt t="14042" x="3135313" y="3484563"/>
          <p14:tracePt t="14060" x="3117850" y="3484563"/>
          <p14:tracePt t="14068" x="3109913" y="3492500"/>
          <p14:tracePt t="14075" x="3092450" y="3492500"/>
          <p14:tracePt t="14083" x="3074988" y="3509963"/>
          <p14:tracePt t="14091" x="3049588" y="3527425"/>
          <p14:tracePt t="14099" x="3041650" y="3535363"/>
          <p14:tracePt t="14107" x="3024188" y="3552825"/>
          <p14:tracePt t="14116" x="2998788" y="3560763"/>
          <p14:tracePt t="14124" x="2982913" y="3568700"/>
          <p14:tracePt t="14132" x="2973388" y="3578225"/>
          <p14:tracePt t="14139" x="2955925" y="3603625"/>
          <p14:tracePt t="14147" x="2940050" y="3611563"/>
          <p14:tracePt t="14155" x="2930525" y="3619500"/>
          <p14:tracePt t="14163" x="2914650" y="3629025"/>
          <p14:tracePt t="14171" x="2897188" y="3636963"/>
          <p14:tracePt t="14180" x="2879725" y="3654425"/>
          <p14:tracePt t="14187" x="2879725" y="3662363"/>
          <p14:tracePt t="14195" x="2863850" y="3671888"/>
          <p14:tracePt t="14204" x="2854325" y="3697288"/>
          <p14:tracePt t="14211" x="2838450" y="3713163"/>
          <p14:tracePt t="14220" x="2828925" y="3722688"/>
          <p14:tracePt t="14227" x="2811463" y="3730625"/>
          <p14:tracePt t="14235" x="2803525" y="3756025"/>
          <p14:tracePt t="14243" x="2786063" y="3781425"/>
          <p14:tracePt t="14251" x="2770188" y="3806825"/>
          <p14:tracePt t="14259" x="2760663" y="3832225"/>
          <p14:tracePt t="14267" x="2752725" y="3841750"/>
          <p14:tracePt t="14275" x="2752725" y="3857625"/>
          <p14:tracePt t="14283" x="2735263" y="3883025"/>
          <p14:tracePt t="14291" x="2727325" y="3892550"/>
          <p14:tracePt t="14299" x="2719388" y="3917950"/>
          <p14:tracePt t="14307" x="2709863" y="3935413"/>
          <p14:tracePt t="14315" x="2709863" y="3951288"/>
          <p14:tracePt t="14323" x="2701925" y="3976688"/>
          <p14:tracePt t="14331" x="2701925" y="4002088"/>
          <p14:tracePt t="14342" x="2701925" y="4027488"/>
          <p14:tracePt t="14347" x="2701925" y="4044950"/>
          <p14:tracePt t="14357" x="2701925" y="4079875"/>
          <p14:tracePt t="14363" x="2701925" y="4105275"/>
          <p14:tracePt t="14373" x="2701925" y="4113213"/>
          <p14:tracePt t="14382" x="2701925" y="4138613"/>
          <p14:tracePt t="14389" x="2701925" y="4171950"/>
          <p14:tracePt t="14397" x="2701925" y="4206875"/>
          <p14:tracePt t="14405" x="2701925" y="4214813"/>
          <p14:tracePt t="14413" x="2701925" y="4249738"/>
          <p14:tracePt t="14421" x="2701925" y="4275138"/>
          <p14:tracePt t="14430" x="2709863" y="4283075"/>
          <p14:tracePt t="14437" x="2719388" y="4308475"/>
          <p14:tracePt t="14445" x="2719388" y="4325938"/>
          <p14:tracePt t="14453" x="2727325" y="4341813"/>
          <p14:tracePt t="14462" x="2727325" y="4359275"/>
          <p14:tracePt t="14469" x="2735263" y="4368800"/>
          <p14:tracePt t="14477" x="2744788" y="4384675"/>
          <p14:tracePt t="14485" x="2752725" y="4394200"/>
          <p14:tracePt t="14493" x="2760663" y="4402138"/>
          <p14:tracePt t="14501" x="2770188" y="4419600"/>
          <p14:tracePt t="14510" x="2770188" y="4427538"/>
          <p14:tracePt t="14517" x="2786063" y="4445000"/>
          <p14:tracePt t="14525" x="2795588" y="4452938"/>
          <p14:tracePt t="14534" x="2811463" y="4470400"/>
          <p14:tracePt t="14542" x="2828925" y="4478338"/>
          <p14:tracePt t="14550" x="2846388" y="4495800"/>
          <p14:tracePt t="14557" x="2863850" y="4513263"/>
          <p14:tracePt t="14565" x="2889250" y="4529138"/>
          <p14:tracePt t="14573" x="2922588" y="4546600"/>
          <p14:tracePt t="14581" x="2940050" y="4546600"/>
          <p14:tracePt t="14590" x="2965450" y="4564063"/>
          <p14:tracePt t="14598" x="3024188" y="4589463"/>
          <p14:tracePt t="14607" x="3059113" y="4597400"/>
          <p14:tracePt t="14613" x="3100388" y="4614863"/>
          <p14:tracePt t="14623" x="3160713" y="4622800"/>
          <p14:tracePt t="14629" x="3194050" y="4630738"/>
          <p14:tracePt t="14640" x="3219450" y="4630738"/>
          <p14:tracePt t="14645" x="3262313" y="4630738"/>
          <p14:tracePt t="14656" x="3297238" y="4640263"/>
          <p14:tracePt t="14664" x="3330575" y="4640263"/>
          <p14:tracePt t="14672" x="3355975" y="4640263"/>
          <p14:tracePt t="14680" x="3381375" y="4640263"/>
          <p14:tracePt t="14687" x="3389313" y="4640263"/>
          <p14:tracePt t="14695" x="3398838" y="4648200"/>
          <p14:tracePt t="14703" x="3414713" y="4648200"/>
          <p14:tracePt t="14711" x="3424238" y="4648200"/>
          <p14:tracePt t="14720" x="3441700" y="4648200"/>
          <p14:tracePt t="14728" x="3457575" y="4648200"/>
          <p14:tracePt t="14735" x="3467100" y="4648200"/>
          <p14:tracePt t="14744" x="3482975" y="4648200"/>
          <p14:tracePt t="14751" x="3517900" y="4648200"/>
          <p14:tracePt t="14768" x="3543300" y="4648200"/>
          <p14:tracePt t="14775" x="3559175" y="4648200"/>
          <p14:tracePt t="14784" x="3586163" y="4648200"/>
          <p14:tracePt t="14791" x="3611563" y="4648200"/>
          <p14:tracePt t="14799" x="3619500" y="4648200"/>
          <p14:tracePt t="14807" x="3636963" y="4648200"/>
          <p14:tracePt t="14815" x="3644900" y="4640263"/>
          <p14:tracePt t="14824" x="3652838" y="4640263"/>
          <p14:tracePt t="14831" x="3662363" y="4630738"/>
          <p14:tracePt t="14839" x="3670300" y="4630738"/>
          <p14:tracePt t="14847" x="3678238" y="4614863"/>
          <p14:tracePt t="14855" x="3687763" y="4605338"/>
          <p14:tracePt t="14864" x="3695700" y="4597400"/>
          <p14:tracePt t="14872" x="3703638" y="4579938"/>
          <p14:tracePt t="14880" x="3703638" y="4572000"/>
          <p14:tracePt t="14887" x="3713163" y="4564063"/>
          <p14:tracePt t="14895" x="3721100" y="4546600"/>
          <p14:tracePt t="14905" x="3729038" y="4529138"/>
          <p14:tracePt t="14911" x="3738563" y="4521200"/>
          <p14:tracePt t="14922" x="3738563" y="4495800"/>
          <p14:tracePt t="14927" x="3738563" y="4470400"/>
          <p14:tracePt t="14937" x="3746500" y="4435475"/>
          <p14:tracePt t="14945" x="3746500" y="4419600"/>
          <p14:tracePt t="14953" x="3763963" y="4384675"/>
          <p14:tracePt t="14961" x="3763963" y="4359275"/>
          <p14:tracePt t="14969" x="3771900" y="4325938"/>
          <p14:tracePt t="14977" x="3771900" y="4308475"/>
          <p14:tracePt t="14985" x="3771900" y="4291013"/>
          <p14:tracePt t="14993" x="3781425" y="4275138"/>
          <p14:tracePt t="15010" x="3781425" y="4240213"/>
          <p14:tracePt t="15017" x="3781425" y="4232275"/>
          <p14:tracePt t="15025" x="3781425" y="4214813"/>
          <p14:tracePt t="15033" x="3781425" y="4189413"/>
          <p14:tracePt t="15041" x="3781425" y="4164013"/>
          <p14:tracePt t="15049" x="3781425" y="4138613"/>
          <p14:tracePt t="15057" x="3781425" y="4121150"/>
          <p14:tracePt t="15065" x="3781425" y="4113213"/>
          <p14:tracePt t="15073" x="3781425" y="4095750"/>
          <p14:tracePt t="15082" x="3763963" y="4079875"/>
          <p14:tracePt t="15089" x="3763963" y="4070350"/>
          <p14:tracePt t="15097" x="3756025" y="4062413"/>
          <p14:tracePt t="15105" x="3738563" y="4037013"/>
          <p14:tracePt t="15113" x="3738563" y="4027488"/>
          <p14:tracePt t="15121" x="3729038" y="4011613"/>
          <p14:tracePt t="15129" x="3721100" y="3986213"/>
          <p14:tracePt t="15137" x="3713163" y="3976688"/>
          <p14:tracePt t="15145" x="3695700" y="3960813"/>
          <p14:tracePt t="15154" x="3687763" y="3943350"/>
          <p14:tracePt t="15162" x="3662363" y="3925888"/>
          <p14:tracePt t="15169" x="3652838" y="3908425"/>
          <p14:tracePt t="15177" x="3636963" y="3875088"/>
          <p14:tracePt t="15185" x="3619500" y="3875088"/>
          <p14:tracePt t="15193" x="3602038" y="3857625"/>
          <p14:tracePt t="15203" x="3576638" y="3841750"/>
          <p14:tracePt t="15209" x="3568700" y="3824288"/>
          <p14:tracePt t="15220" x="3551238" y="3798888"/>
          <p14:tracePt t="15227" x="3525838" y="3790950"/>
          <p14:tracePt t="15235" x="3508375" y="3790950"/>
          <p14:tracePt t="15244" x="3508375" y="3781425"/>
          <p14:tracePt t="15251" x="3482975" y="3773488"/>
          <p14:tracePt t="15259" x="3467100" y="3773488"/>
          <p14:tracePt t="15267" x="3457575" y="3763963"/>
          <p14:tracePt t="15275" x="3432175" y="3756025"/>
          <p14:tracePt t="15284" x="3414713" y="3756025"/>
          <p14:tracePt t="15291" x="3406775" y="3748088"/>
          <p14:tracePt t="15299" x="3389313" y="3748088"/>
          <p14:tracePt t="15316" x="3381375" y="3748088"/>
          <p14:tracePt t="15348" x="3381375" y="3738563"/>
          <p14:tracePt t="15355" x="3373438" y="3738563"/>
          <p14:tracePt t="15364" x="3363913" y="3738563"/>
          <p14:tracePt t="15380" x="3355975" y="3738563"/>
          <p14:tracePt t="15395" x="3348038" y="3738563"/>
          <p14:tracePt t="15420" x="3338513" y="3738563"/>
          <p14:tracePt t="15473" x="3330575" y="3738563"/>
          <p14:tracePt t="15492" x="3322638" y="3738563"/>
          <p14:tracePt t="15511" x="3313113" y="3738563"/>
          <p14:tracePt t="15525" x="3305175" y="3738563"/>
          <p14:tracePt t="15533" x="3287713" y="3738563"/>
          <p14:tracePt t="15541" x="3279775" y="3738563"/>
          <p14:tracePt t="15549" x="3262313" y="3748088"/>
          <p14:tracePt t="15557" x="3244850" y="3748088"/>
          <p14:tracePt t="15565" x="3244850" y="3756025"/>
          <p14:tracePt t="15573" x="3236913" y="3756025"/>
          <p14:tracePt t="15582" x="3236913" y="3763963"/>
          <p14:tracePt t="15589" x="3228975" y="3763963"/>
          <p14:tracePt t="15597" x="3228975" y="3773488"/>
          <p14:tracePt t="15613" x="3219450" y="3781425"/>
          <p14:tracePt t="15621" x="3211513" y="3790950"/>
          <p14:tracePt t="15629" x="3211513" y="3798888"/>
          <p14:tracePt t="15637" x="3211513" y="3806825"/>
          <p14:tracePt t="15645" x="3203575" y="3816350"/>
          <p14:tracePt t="15678" x="3203575" y="3824288"/>
          <p14:tracePt t="15702" x="3203575" y="3832225"/>
          <p14:tracePt t="15776" x="3203575" y="3841750"/>
          <p14:tracePt t="15782" x="3203575" y="3849688"/>
          <p14:tracePt t="15792" x="3194050" y="3857625"/>
          <p14:tracePt t="15799" x="3168650" y="3875088"/>
          <p14:tracePt t="15807" x="3168650" y="3883025"/>
          <p14:tracePt t="15815" x="3152775" y="3892550"/>
          <p14:tracePt t="15823" x="3143250" y="3900488"/>
          <p14:tracePt t="15831" x="3135313" y="3917950"/>
          <p14:tracePt t="15839" x="3127375" y="3917950"/>
          <p14:tracePt t="15848" x="3117850" y="3943350"/>
          <p14:tracePt t="15855" x="3109913" y="3976688"/>
          <p14:tracePt t="15863" x="3100388" y="3994150"/>
          <p14:tracePt t="15872" x="3092450" y="4027488"/>
          <p14:tracePt t="15879" x="3092450" y="4062413"/>
          <p14:tracePt t="15896" x="3092450" y="4113213"/>
          <p14:tracePt t="15903" x="3092450" y="4156075"/>
          <p14:tracePt t="15912" x="3092450" y="4189413"/>
          <p14:tracePt t="15919" x="3092450" y="4224338"/>
          <p14:tracePt t="15927" x="3100388" y="4257675"/>
          <p14:tracePt t="15935" x="3117850" y="4275138"/>
          <p14:tracePt t="15943" x="3135313" y="4283075"/>
          <p14:tracePt t="15951" x="3152775" y="4291013"/>
          <p14:tracePt t="15959" x="3168650" y="4300538"/>
          <p14:tracePt t="15967" x="3203575" y="4300538"/>
          <p14:tracePt t="15975" x="3236913" y="4300538"/>
          <p14:tracePt t="15983" x="3262313" y="4300538"/>
          <p14:tracePt t="15991" x="3287713" y="4300538"/>
          <p14:tracePt t="15999" x="3305175" y="4300538"/>
          <p14:tracePt t="16007" x="3322638" y="4291013"/>
          <p14:tracePt t="16023" x="3322638" y="4283075"/>
          <p14:tracePt t="16031" x="3330575" y="4275138"/>
          <p14:tracePt t="16042" x="3330575" y="4249738"/>
          <p14:tracePt t="16048" x="3330575" y="4224338"/>
          <p14:tracePt t="16057" x="3330575" y="4197350"/>
          <p14:tracePt t="16066" x="3322638" y="4138613"/>
          <p14:tracePt t="16074" x="3305175" y="4113213"/>
          <p14:tracePt t="16082" x="3279775" y="4079875"/>
          <p14:tracePt t="16090" x="3211513" y="4011613"/>
          <p14:tracePt t="16097" x="3194050" y="4002088"/>
          <p14:tracePt t="16105" x="3168650" y="3994150"/>
          <p14:tracePt t="16113" x="3109913" y="3976688"/>
          <p14:tracePt t="16121" x="3092450" y="3976688"/>
          <p14:tracePt t="16129" x="3067050" y="3976688"/>
          <p14:tracePt t="16137" x="3033713" y="3976688"/>
          <p14:tracePt t="16145" x="3024188" y="3994150"/>
          <p14:tracePt t="16153" x="2998788" y="4027488"/>
          <p14:tracePt t="16162" x="2973388" y="4105275"/>
          <p14:tracePt t="16170" x="2965450" y="4156075"/>
          <p14:tracePt t="16177" x="2965450" y="4240213"/>
          <p14:tracePt t="16185" x="2955925" y="4351338"/>
          <p14:tracePt t="16193" x="2955925" y="4410075"/>
          <p14:tracePt t="16202" x="2955925" y="4452938"/>
          <p14:tracePt t="16209" x="2955925" y="4486275"/>
          <p14:tracePt t="16217" x="2955925" y="4529138"/>
          <p14:tracePt t="16233" x="2965450" y="4546600"/>
          <p14:tracePt t="16242" x="2982913" y="4546600"/>
          <p14:tracePt t="16250" x="2990850" y="4546600"/>
          <p14:tracePt t="16257" x="3024188" y="4546600"/>
          <p14:tracePt t="16265" x="3059113" y="4546600"/>
          <p14:tracePt t="16274" x="3092450" y="4538663"/>
          <p14:tracePt t="16281" x="3194050" y="4495800"/>
          <p14:tracePt t="16290" x="3279775" y="4445000"/>
          <p14:tracePt t="16297" x="3330575" y="4419600"/>
          <p14:tracePt t="16305" x="3373438" y="4376738"/>
          <p14:tracePt t="16315" x="3406775" y="4341813"/>
          <p14:tracePt t="16321" x="3424238" y="4308475"/>
          <p14:tracePt t="16332" x="3424238" y="4249738"/>
          <p14:tracePt t="16337" x="3424238" y="4189413"/>
          <p14:tracePt t="16348" x="3424238" y="4113213"/>
          <p14:tracePt t="16353" x="3406775" y="4095750"/>
          <p14:tracePt t="16363" x="3398838" y="4079875"/>
          <p14:tracePt t="16371" x="3381375" y="4070350"/>
          <p14:tracePt t="16379" x="3363913" y="4062413"/>
          <p14:tracePt t="16387" x="3338513" y="4044950"/>
          <p14:tracePt t="16395" x="3287713" y="4037013"/>
          <p14:tracePt t="16404" x="3228975" y="4019550"/>
          <p14:tracePt t="16412" x="3152775" y="4019550"/>
          <p14:tracePt t="16420" x="3092450" y="4019550"/>
          <p14:tracePt t="16428" x="3008313" y="4019550"/>
          <p14:tracePt t="16435" x="2982913" y="4019550"/>
          <p14:tracePt t="16443" x="2955925" y="4037013"/>
          <p14:tracePt t="16452" x="2922588" y="4070350"/>
          <p14:tracePt t="16459" x="2914650" y="4095750"/>
          <p14:tracePt t="16467" x="2905125" y="4138613"/>
          <p14:tracePt t="16475" x="2905125" y="4206875"/>
          <p14:tracePt t="16484" x="2905125" y="4257675"/>
          <p14:tracePt t="16491" x="2922588" y="4300538"/>
          <p14:tracePt t="16500" x="2947988" y="4325938"/>
          <p14:tracePt t="16507" x="2955925" y="4341813"/>
          <p14:tracePt t="16516" x="2965450" y="4359275"/>
          <p14:tracePt t="16523" x="2982913" y="4368800"/>
          <p14:tracePt t="16532" x="2990850" y="4376738"/>
          <p14:tracePt t="16540" x="3008313" y="4376738"/>
          <p14:tracePt t="16548" x="3041650" y="4376738"/>
          <p14:tracePt t="16555" x="3067050" y="4376738"/>
          <p14:tracePt t="16563" x="3084513" y="4376738"/>
          <p14:tracePt t="16572" x="3100388" y="4359275"/>
          <p14:tracePt t="16579" x="3152775" y="4341813"/>
          <p14:tracePt t="16587" x="3236913" y="4291013"/>
          <p14:tracePt t="16595" x="3305175" y="4232275"/>
          <p14:tracePt t="16603" x="3338513" y="4197350"/>
          <p14:tracePt t="16613" x="3355975" y="4171950"/>
          <p14:tracePt t="16619" x="3389313" y="4095750"/>
          <p14:tracePt t="16630" x="3389313" y="4037013"/>
          <p14:tracePt t="16637" x="3373438" y="3943350"/>
          <p14:tracePt t="16645" x="3355975" y="3875088"/>
          <p14:tracePt t="16655" x="3313113" y="3824288"/>
          <p14:tracePt t="16663" x="3244850" y="3781425"/>
          <p14:tracePt t="16670" x="3236913" y="3773488"/>
          <p14:tracePt t="16678" x="3211513" y="3763963"/>
          <p14:tracePt t="16685" x="3186113" y="3763963"/>
          <p14:tracePt t="16693" x="3160713" y="3763963"/>
          <p14:tracePt t="16701" x="3127375" y="3763963"/>
          <p14:tracePt t="16709" x="3067050" y="3773488"/>
          <p14:tracePt t="16717" x="3016250" y="3806825"/>
          <p14:tracePt t="16725" x="2965450" y="3841750"/>
          <p14:tracePt t="16733" x="2914650" y="3900488"/>
          <p14:tracePt t="16741" x="2889250" y="3960813"/>
          <p14:tracePt t="16749" x="2838450" y="4052888"/>
          <p14:tracePt t="16757" x="2803525" y="4156075"/>
          <p14:tracePt t="16766" x="2770188" y="4232275"/>
          <p14:tracePt t="16773" x="2752725" y="4291013"/>
          <p14:tracePt t="16782" x="2735263" y="4333875"/>
          <p14:tracePt t="16789" x="2727325" y="4368800"/>
          <p14:tracePt t="16797" x="2719388" y="4419600"/>
          <p14:tracePt t="16805" x="2709863" y="4452938"/>
          <p14:tracePt t="16813" x="2701925" y="4470400"/>
          <p14:tracePt t="16822" x="2701925" y="4503738"/>
          <p14:tracePt t="16830" x="2693988" y="4521200"/>
          <p14:tracePt t="16846" x="2676525" y="4529138"/>
          <p14:tracePt t="16853" x="2659063" y="4554538"/>
          <p14:tracePt t="16862" x="2659063" y="4579938"/>
          <p14:tracePt t="16870" x="2641600" y="4605338"/>
          <p14:tracePt t="16878" x="2616200" y="4622800"/>
          <p14:tracePt t="16885" x="2574925" y="4665663"/>
          <p14:tracePt t="16893" x="2557463" y="4691063"/>
          <p14:tracePt t="16901" x="2540000" y="4724400"/>
          <p14:tracePt t="16912" x="2506663" y="4759325"/>
          <p14:tracePt t="16920" x="2463800" y="4810125"/>
          <p14:tracePt t="16928" x="2430463" y="4843463"/>
          <p14:tracePt t="16935" x="2405063" y="4860925"/>
          <p14:tracePt t="16944" x="2379663" y="4886325"/>
          <p14:tracePt t="16951" x="2336800" y="4929188"/>
          <p14:tracePt t="16959" x="2319338" y="4946650"/>
          <p14:tracePt t="16967" x="2293938" y="4962525"/>
          <p14:tracePt t="16975" x="2276475" y="4979988"/>
          <p14:tracePt t="16983" x="2243138" y="5013325"/>
          <p14:tracePt t="16991" x="2217738" y="5030788"/>
          <p14:tracePt t="16999" x="2192338" y="5048250"/>
          <p14:tracePt t="17007" x="2174875" y="5064125"/>
          <p14:tracePt t="17015" x="2141538" y="5091113"/>
          <p14:tracePt t="17024" x="2116138" y="5124450"/>
          <p14:tracePt t="17032" x="2090738" y="5149850"/>
          <p14:tracePt t="17039" x="2038350" y="5183188"/>
          <p14:tracePt t="17047" x="2012950" y="5243513"/>
          <p14:tracePt t="17055" x="1971675" y="5276850"/>
          <p14:tracePt t="17064" x="1946275" y="5311775"/>
          <p14:tracePt t="17072" x="1903413" y="5362575"/>
          <p14:tracePt t="17079" x="1868488" y="5395913"/>
          <p14:tracePt t="17087" x="1827213" y="5430838"/>
          <p14:tracePt t="17095" x="1801813" y="5464175"/>
          <p14:tracePt t="17103" x="1784350" y="5489575"/>
          <p14:tracePt t="17112" x="1766888" y="5507038"/>
          <p14:tracePt t="17120" x="1766888" y="5514975"/>
          <p14:tracePt t="17136" x="1758950" y="5532438"/>
          <p14:tracePt t="17144" x="1741488" y="5540375"/>
          <p14:tracePt t="17152" x="1733550" y="5565775"/>
          <p14:tracePt t="17160" x="1716088" y="5565775"/>
          <p14:tracePt t="17169" x="1716088" y="5575300"/>
          <p14:tracePt t="17175" x="1698625" y="5583238"/>
          <p14:tracePt t="17185" x="1682750" y="5600700"/>
          <p14:tracePt t="17191" x="1673225" y="5608638"/>
          <p14:tracePt t="17202" x="1665288" y="5616575"/>
          <p14:tracePt t="17207" x="1657350" y="5626100"/>
          <p14:tracePt t="17217" x="1647825" y="5634038"/>
          <p14:tracePt t="17225" x="1631950" y="5651500"/>
          <p14:tracePt t="17233" x="1631950" y="5668963"/>
          <p14:tracePt t="17244" x="1622425" y="5694363"/>
          <p14:tracePt t="17249" x="1614488" y="5710238"/>
          <p14:tracePt t="17257" x="1606550" y="5761038"/>
          <p14:tracePt t="17265" x="1597025" y="5778500"/>
          <p14:tracePt t="17273" x="1597025" y="5788025"/>
          <p14:tracePt t="17281" x="1597025" y="5795963"/>
          <p14:tracePt t="17289" x="1597025" y="5803900"/>
          <p14:tracePt t="17297" x="1606550" y="5829300"/>
          <p14:tracePt t="17305" x="1614488" y="5846763"/>
          <p14:tracePt t="17313" x="1639888" y="5864225"/>
          <p14:tracePt t="17322" x="1657350" y="5872163"/>
          <p14:tracePt t="17329" x="1682750" y="5880100"/>
          <p14:tracePt t="17337" x="1698625" y="5889625"/>
          <p14:tracePt t="17345" x="1733550" y="5889625"/>
          <p14:tracePt t="17353" x="1766888" y="5889625"/>
          <p14:tracePt t="17362" x="1801813" y="5889625"/>
          <p14:tracePt t="17370" x="1827213" y="5889625"/>
          <p14:tracePt t="17377" x="1885950" y="5889625"/>
          <p14:tracePt t="17385" x="1946275" y="5864225"/>
          <p14:tracePt t="17394" x="2022475" y="5813425"/>
          <p14:tracePt t="17402" x="2098675" y="5770563"/>
          <p14:tracePt t="17410" x="2192338" y="5710238"/>
          <p14:tracePt t="17418" x="2293938" y="5668963"/>
          <p14:tracePt t="17425" x="2430463" y="5591175"/>
          <p14:tracePt t="17434" x="2532063" y="5557838"/>
          <p14:tracePt t="17442" x="2582863" y="5540375"/>
          <p14:tracePt t="17450" x="2684463" y="5497513"/>
          <p14:tracePt t="17457" x="2719388" y="5481638"/>
          <p14:tracePt t="17466" x="2752725" y="5464175"/>
          <p14:tracePt t="17473" x="2770188" y="5456238"/>
          <p14:tracePt t="17484" x="2786063" y="5438775"/>
          <p14:tracePt t="17489" x="2811463" y="5405438"/>
          <p14:tracePt t="17499" x="2838450" y="5362575"/>
          <p14:tracePt t="17507" x="2863850" y="5327650"/>
          <p14:tracePt t="17515" x="2889250" y="5251450"/>
          <p14:tracePt t="17523" x="2905125" y="5218113"/>
          <p14:tracePt t="17532" x="2930525" y="5116513"/>
          <p14:tracePt t="17539" x="2947988" y="5013325"/>
          <p14:tracePt t="17548" x="2982913" y="4954588"/>
          <p14:tracePt t="17555" x="3008313" y="4868863"/>
          <p14:tracePt t="17563" x="3024188" y="4827588"/>
          <p14:tracePt t="17571" x="3041650" y="4759325"/>
          <p14:tracePt t="17579" x="3059113" y="4708525"/>
          <p14:tracePt t="17587" x="3067050" y="4683125"/>
          <p14:tracePt t="17595" x="3074988" y="4640263"/>
          <p14:tracePt t="17604" x="3092450" y="4605338"/>
          <p14:tracePt t="17612" x="3100388" y="4579938"/>
          <p14:tracePt t="17620" x="3109913" y="4546600"/>
          <p14:tracePt t="17627" x="3117850" y="4529138"/>
          <p14:tracePt t="17635" x="3135313" y="4495800"/>
          <p14:tracePt t="17643" x="3143250" y="4470400"/>
          <p14:tracePt t="17652" x="3152775" y="4435475"/>
          <p14:tracePt t="17659" x="3160713" y="4419600"/>
          <p14:tracePt t="17667" x="3178175" y="4402138"/>
          <p14:tracePt t="17676" x="3194050" y="4376738"/>
          <p14:tracePt t="17683" x="3211513" y="4359275"/>
          <p14:tracePt t="17691" x="3211513" y="4341813"/>
          <p14:tracePt t="17699" x="3219450" y="4341813"/>
          <p14:tracePt t="17707" x="3228975" y="4341813"/>
          <p14:tracePt t="17716" x="3236913" y="4333875"/>
          <p14:tracePt t="17723" x="3244850" y="4325938"/>
          <p14:tracePt t="17732" x="3262313" y="4308475"/>
          <p14:tracePt t="17739" x="3297238" y="4300538"/>
          <p14:tracePt t="17749" x="3305175" y="4291013"/>
          <p14:tracePt t="17755" x="3330575" y="4275138"/>
          <p14:tracePt t="17766" x="3348038" y="4265613"/>
          <p14:tracePt t="17773" x="3363913" y="4249738"/>
          <p14:tracePt t="17781" x="3398838" y="4232275"/>
          <p14:tracePt t="17789" x="3432175" y="4214813"/>
          <p14:tracePt t="17797" x="3449638" y="4206875"/>
          <p14:tracePt t="17806" x="3482975" y="4189413"/>
          <p14:tracePt t="17814" x="3492500" y="4164013"/>
          <p14:tracePt t="17822" x="3517900" y="4156075"/>
          <p14:tracePt t="17829" x="3543300" y="4146550"/>
          <p14:tracePt t="17837" x="3576638" y="4130675"/>
          <p14:tracePt t="17845" x="3611563" y="4095750"/>
          <p14:tracePt t="17854" x="3627438" y="4079875"/>
          <p14:tracePt t="17862" x="3652838" y="4062413"/>
          <p14:tracePt t="17870" x="3678238" y="4052888"/>
          <p14:tracePt t="17878" x="3713163" y="4037013"/>
          <p14:tracePt t="17885" x="3729038" y="4027488"/>
          <p14:tracePt t="17894" x="3756025" y="4011613"/>
          <p14:tracePt t="17901" x="3789363" y="4002088"/>
          <p14:tracePt t="17909" x="3806825" y="3994150"/>
          <p14:tracePt t="17917" x="3832225" y="3976688"/>
          <p14:tracePt t="17925" x="3848100" y="3968750"/>
          <p14:tracePt t="17934" x="3900488" y="3960813"/>
          <p14:tracePt t="17942" x="3908425" y="3960813"/>
          <p14:tracePt t="17949" x="3933825" y="3951288"/>
          <p14:tracePt t="17957" x="3941763" y="3951288"/>
          <p14:tracePt t="18058" x="3959225" y="3951288"/>
          <p14:tracePt t="18089" x="3959225" y="3943350"/>
          <p14:tracePt t="18104" x="3959225" y="3935413"/>
          <p14:tracePt t="18654" x="3951288" y="3935413"/>
          <p14:tracePt t="18661" x="3941763" y="3935413"/>
          <p14:tracePt t="18669" x="3925888" y="3935413"/>
          <p14:tracePt t="18676" x="3908425" y="3935413"/>
          <p14:tracePt t="18684" x="3900488" y="3935413"/>
          <p14:tracePt t="18692" x="3883025" y="3935413"/>
          <p14:tracePt t="18700" x="3865563" y="3935413"/>
          <p14:tracePt t="18707" x="3840163" y="3935413"/>
          <p14:tracePt t="18715" x="3822700" y="3935413"/>
          <p14:tracePt t="18723" x="3771900" y="3935413"/>
          <p14:tracePt t="18731" x="3746500" y="3935413"/>
          <p14:tracePt t="18739" x="3721100" y="3935413"/>
          <p14:tracePt t="18747" x="3662363" y="3925888"/>
          <p14:tracePt t="18755" x="3627438" y="3925888"/>
          <p14:tracePt t="18763" x="3586163" y="3925888"/>
          <p14:tracePt t="18772" x="3559175" y="3925888"/>
          <p14:tracePt t="18780" x="3517900" y="3925888"/>
          <p14:tracePt t="18787" x="3441700" y="3925888"/>
          <p14:tracePt t="18795" x="3313113" y="3935413"/>
          <p14:tracePt t="18803" x="3228975" y="3943350"/>
          <p14:tracePt t="18811" x="3143250" y="3951288"/>
          <p14:tracePt t="18820" x="2982913" y="3976688"/>
          <p14:tracePt t="18827" x="2803525" y="4027488"/>
          <p14:tracePt t="18835" x="2659063" y="4070350"/>
          <p14:tracePt t="18844" x="2524125" y="4105275"/>
          <p14:tracePt t="18852" x="2387600" y="4138613"/>
          <p14:tracePt t="18859" x="2301875" y="4181475"/>
          <p14:tracePt t="18867" x="2225675" y="4214813"/>
          <p14:tracePt t="18875" x="2174875" y="4232275"/>
          <p14:tracePt t="18885" x="2149475" y="4257675"/>
          <p14:tracePt t="18891" x="2116138" y="4300538"/>
          <p14:tracePt t="18902" x="2090738" y="4316413"/>
          <p14:tracePt t="18908" x="2038350" y="4341813"/>
          <p14:tracePt t="18918" x="2022475" y="4368800"/>
          <p14:tracePt t="18927" x="1997075" y="4419600"/>
          <p14:tracePt t="18933" x="1962150" y="4452938"/>
          <p14:tracePt t="18941" x="1954213" y="4478338"/>
          <p14:tracePt t="18949" x="1936750" y="4521200"/>
          <p14:tracePt t="18957" x="1928813" y="4554538"/>
          <p14:tracePt t="18965" x="1920875" y="4614863"/>
          <p14:tracePt t="18973" x="1893888" y="4665663"/>
          <p14:tracePt t="18981" x="1893888" y="4716463"/>
          <p14:tracePt t="18989" x="1885950" y="4775200"/>
          <p14:tracePt t="18997" x="1885950" y="4810125"/>
          <p14:tracePt t="19005" x="1885950" y="4852988"/>
          <p14:tracePt t="19013" x="1885950" y="4886325"/>
          <p14:tracePt t="19021" x="1885950" y="4903788"/>
          <p14:tracePt t="19029" x="1885950" y="4962525"/>
          <p14:tracePt t="19037" x="1885950" y="4979988"/>
          <p14:tracePt t="19045" x="1885950" y="5013325"/>
          <p14:tracePt t="19054" x="1885950" y="5056188"/>
          <p14:tracePt t="19061" x="1903413" y="5099050"/>
          <p14:tracePt t="19070" x="1911350" y="5124450"/>
          <p14:tracePt t="19078" x="1928813" y="5157788"/>
          <p14:tracePt t="19085" x="1946275" y="5183188"/>
          <p14:tracePt t="19093" x="1962150" y="5208588"/>
          <p14:tracePt t="19102" x="1979613" y="5226050"/>
          <p14:tracePt t="19110" x="2005013" y="5243513"/>
          <p14:tracePt t="19118" x="2012950" y="5251450"/>
          <p14:tracePt t="19125" x="2030413" y="5251450"/>
          <p14:tracePt t="19133" x="2065338" y="5260975"/>
          <p14:tracePt t="19141" x="2090738" y="5260975"/>
          <p14:tracePt t="19149" x="2106613" y="5260975"/>
          <p14:tracePt t="19157" x="2132013" y="5260975"/>
          <p14:tracePt t="19165" x="2166938" y="5260975"/>
          <p14:tracePt t="19173" x="2208213" y="5260975"/>
          <p14:tracePt t="19181" x="2235200" y="5251450"/>
          <p14:tracePt t="19189" x="2286000" y="5243513"/>
          <p14:tracePt t="19200" x="2311400" y="5218113"/>
          <p14:tracePt t="19207" x="2370138" y="5200650"/>
          <p14:tracePt t="19215" x="2430463" y="5167313"/>
          <p14:tracePt t="19224" x="2471738" y="5141913"/>
          <p14:tracePt t="19231" x="2532063" y="5091113"/>
          <p14:tracePt t="19239" x="2557463" y="5073650"/>
          <p14:tracePt t="19247" x="2582863" y="5038725"/>
          <p14:tracePt t="19255" x="2625725" y="4972050"/>
          <p14:tracePt t="19263" x="2659063" y="4919663"/>
          <p14:tracePt t="19271" x="2668588" y="4878388"/>
          <p14:tracePt t="19279" x="2684463" y="4827588"/>
          <p14:tracePt t="19287" x="2727325" y="4749800"/>
          <p14:tracePt t="19296" x="2735263" y="4716463"/>
          <p14:tracePt t="19303" x="2752725" y="4699000"/>
          <p14:tracePt t="19312" x="2770188" y="4640263"/>
          <p14:tracePt t="19319" x="2795588" y="4614863"/>
          <p14:tracePt t="19327" x="2811463" y="4579938"/>
          <p14:tracePt t="19335" x="2838450" y="4554538"/>
          <p14:tracePt t="19343" x="2846388" y="4521200"/>
          <p14:tracePt t="19352" x="2863850" y="4495800"/>
          <p14:tracePt t="19360" x="2871788" y="4478338"/>
          <p14:tracePt t="19368" x="2879725" y="4460875"/>
          <p14:tracePt t="19375" x="2889250" y="4427538"/>
          <p14:tracePt t="19383" x="2897188" y="4419600"/>
          <p14:tracePt t="19400" x="2897188" y="4410075"/>
          <p14:tracePt t="19415" x="2905125" y="4410075"/>
          <p14:tracePt t="19424" x="2905125" y="4402138"/>
          <p14:tracePt t="19564" x="2905125" y="4394200"/>
          <p14:tracePt t="19570" x="2905125" y="4376738"/>
          <p14:tracePt t="19577" x="2905125" y="4359275"/>
          <p14:tracePt t="19585" x="2914650" y="4333875"/>
          <p14:tracePt t="19593" x="2940050" y="4300538"/>
          <p14:tracePt t="19601" x="2955925" y="4240213"/>
          <p14:tracePt t="19609" x="2973388" y="4206875"/>
          <p14:tracePt t="19617" x="3008313" y="4130675"/>
          <p14:tracePt t="19625" x="3049588" y="4062413"/>
          <p14:tracePt t="19633" x="3084513" y="3986213"/>
          <p14:tracePt t="19641" x="3117850" y="3925888"/>
          <p14:tracePt t="19649" x="3152775" y="3849688"/>
          <p14:tracePt t="19657" x="3178175" y="3773488"/>
          <p14:tracePt t="19665" x="3194050" y="3713163"/>
          <p14:tracePt t="19673" x="3203575" y="3679825"/>
          <p14:tracePt t="19681" x="3211513" y="3654425"/>
          <p14:tracePt t="19689" x="3211513" y="3611563"/>
          <p14:tracePt t="19697" x="3211513" y="3586163"/>
          <p14:tracePt t="19705" x="3211513" y="3527425"/>
          <p14:tracePt t="19713" x="3211513" y="3484563"/>
          <p14:tracePt t="19721" x="3211513" y="3398838"/>
          <p14:tracePt t="19730" x="3211513" y="3355975"/>
          <p14:tracePt t="19737" x="3211513" y="3314700"/>
          <p14:tracePt t="19746" x="3211513" y="3279775"/>
          <p14:tracePt t="19756" x="3203575" y="3254375"/>
          <p14:tracePt t="19761" x="3203575" y="3228975"/>
          <p14:tracePt t="19772" x="3194050" y="3211513"/>
          <p14:tracePt t="19779" x="3178175" y="3195638"/>
          <p14:tracePt t="19787" x="3178175" y="3186113"/>
          <p14:tracePt t="19804" x="3178175" y="3178175"/>
          <p14:tracePt t="19820" x="3168650" y="3170238"/>
          <p14:tracePt t="19827" x="3168650" y="3160713"/>
          <p14:tracePt t="19844" x="3168650" y="3152775"/>
          <p14:tracePt t="19852" x="3168650" y="3135313"/>
          <p14:tracePt t="19868" x="3160713" y="3119438"/>
          <p14:tracePt t="19876" x="3152775" y="3101975"/>
          <p14:tracePt t="19893" x="3143250" y="3084513"/>
          <p14:tracePt t="19908" x="3135313" y="3076575"/>
          <p14:tracePt t="19924" x="3135313" y="3051175"/>
          <p14:tracePt t="19940" x="3135313" y="3041650"/>
          <p14:tracePt t="19948" x="3135313" y="3033713"/>
          <p14:tracePt t="19956" x="3135313" y="3025775"/>
          <p14:tracePt t="19963" x="3127375" y="3016250"/>
          <p14:tracePt t="19972" x="3127375" y="3008313"/>
          <p14:tracePt t="19987" x="3117850" y="2982913"/>
          <p14:tracePt t="19996" x="3109913" y="2974975"/>
          <p14:tracePt t="20004" x="3109913" y="2965450"/>
          <p14:tracePt t="20012" x="3109913" y="2957513"/>
          <p14:tracePt t="20028" x="3109913" y="2949575"/>
          <p14:tracePt t="20044" x="3100388" y="2949575"/>
          <p14:tracePt t="20053" x="3100388" y="2940050"/>
          <p14:tracePt t="20060" x="3100388" y="2932113"/>
          <p14:tracePt t="20077" x="3100388" y="2922588"/>
          <p14:tracePt t="20085" x="3092450" y="2914650"/>
          <p14:tracePt t="20102" x="3092450" y="2906713"/>
          <p14:tracePt t="20117" x="3092450" y="2897188"/>
          <p14:tracePt t="20125" x="3092450" y="2889250"/>
          <p14:tracePt t="20166" x="3092450" y="2881313"/>
          <p14:tracePt t="20206" x="3092450" y="2871788"/>
          <p14:tracePt t="20692" x="3092450" y="2855913"/>
          <p14:tracePt t="20698" x="3092450" y="2838450"/>
          <p14:tracePt t="20705" x="3092450" y="2813050"/>
          <p14:tracePt t="20721" x="3109913" y="2795588"/>
          <p14:tracePt t="20729" x="3109913" y="2778125"/>
          <p14:tracePt t="20737" x="3109913" y="2762250"/>
          <p14:tracePt t="20745" x="3109913" y="2736850"/>
          <p14:tracePt t="20753" x="3117850" y="2711450"/>
          <p14:tracePt t="20761" x="3117850" y="2701925"/>
          <p14:tracePt t="20769" x="3117850" y="2676525"/>
          <p14:tracePt t="20777" x="3127375" y="2643188"/>
          <p14:tracePt t="20785" x="3135313" y="2625725"/>
          <p14:tracePt t="20793" x="3143250" y="2600325"/>
          <p14:tracePt t="20802" x="3152775" y="2566988"/>
          <p14:tracePt t="20810" x="3160713" y="2516188"/>
          <p14:tracePt t="20818" x="3168650" y="2481263"/>
          <p14:tracePt t="20825" x="3194050" y="2422525"/>
          <p14:tracePt t="20842" x="3211513" y="2371725"/>
          <p14:tracePt t="20849" x="3211513" y="2336800"/>
          <p14:tracePt t="20857" x="3219450" y="2319338"/>
          <p14:tracePt t="20865" x="3219450" y="2303463"/>
          <p14:tracePt t="20876" x="3228975" y="2293938"/>
          <p14:tracePt t="20881" x="3228975" y="2278063"/>
          <p14:tracePt t="20898" x="3228975" y="2268538"/>
          <p14:tracePt t="20915" x="3236913" y="2260600"/>
          <p14:tracePt t="20922" x="3236913" y="2252663"/>
          <p14:tracePt t="20932" x="3236913" y="2243138"/>
          <p14:tracePt t="20939" x="3236913" y="2235200"/>
          <p14:tracePt t="20964" x="3236913" y="2227263"/>
          <p14:tracePt t="20972" x="3244850" y="2217738"/>
          <p14:tracePt t="20988" x="3244850" y="2209800"/>
          <p14:tracePt t="20996" x="3254375" y="2209800"/>
          <p14:tracePt t="21003" x="3262313" y="2200275"/>
          <p14:tracePt t="21060" x="3262313" y="2209800"/>
          <p14:tracePt t="21068" x="3244850" y="2243138"/>
          <p14:tracePt t="21075" x="3236913" y="2303463"/>
          <p14:tracePt t="21084" x="3211513" y="2344738"/>
          <p14:tracePt t="21091" x="3203575" y="2379663"/>
          <p14:tracePt t="21100" x="3178175" y="2438400"/>
          <p14:tracePt t="21107" x="3152775" y="2506663"/>
          <p14:tracePt t="21115" x="3143250" y="2549525"/>
          <p14:tracePt t="21123" x="3127375" y="2600325"/>
          <p14:tracePt t="21131" x="3117850" y="2633663"/>
          <p14:tracePt t="21139" x="3117850" y="2651125"/>
          <p14:tracePt t="21147" x="3109913" y="2668588"/>
          <p14:tracePt t="21155" x="3109913" y="2693988"/>
          <p14:tracePt t="21163" x="3100388" y="2719388"/>
          <p14:tracePt t="21171" x="3100388" y="2744788"/>
          <p14:tracePt t="21179" x="3092450" y="2762250"/>
          <p14:tracePt t="21187" x="3092450" y="2770188"/>
          <p14:tracePt t="21206" x="3092450" y="2778125"/>
          <p14:tracePt t="21213" x="3092450" y="2813050"/>
          <p14:tracePt t="21222" x="3092450" y="2830513"/>
          <p14:tracePt t="21229" x="3092450" y="2838450"/>
          <p14:tracePt t="21237" x="3092450" y="2855913"/>
          <p14:tracePt t="21246" x="3092450" y="2871788"/>
          <p14:tracePt t="21254" x="3092450" y="2889250"/>
          <p14:tracePt t="21262" x="3092450" y="2897188"/>
          <p14:tracePt t="21269" x="3100388" y="2914650"/>
          <p14:tracePt t="21277" x="3109913" y="2922588"/>
          <p14:tracePt t="21285" x="3109913" y="2940050"/>
          <p14:tracePt t="21294" x="3109913" y="2949575"/>
          <p14:tracePt t="21301" x="3117850" y="2957513"/>
          <p14:tracePt t="21318" x="3117850" y="2974975"/>
          <p14:tracePt t="21472" x="3117850" y="2965450"/>
          <p14:tracePt t="21478" x="3135313" y="2949575"/>
          <p14:tracePt t="21487" x="3143250" y="2940050"/>
          <p14:tracePt t="21493" x="3168650" y="2932113"/>
          <p14:tracePt t="21503" x="3186113" y="2914650"/>
          <p14:tracePt t="21512" x="3211513" y="2889250"/>
          <p14:tracePt t="21520" x="3228975" y="2863850"/>
          <p14:tracePt t="21527" x="3305175" y="2846388"/>
          <p14:tracePt t="21535" x="3330575" y="2838450"/>
          <p14:tracePt t="21544" x="3432175" y="2813050"/>
          <p14:tracePt t="21552" x="3576638" y="2795588"/>
          <p14:tracePt t="21560" x="3687763" y="2795588"/>
          <p14:tracePt t="21567" x="3746500" y="2787650"/>
          <p14:tracePt t="21576" x="3883025" y="2787650"/>
          <p14:tracePt t="21583" x="3984625" y="2787650"/>
          <p14:tracePt t="21591" x="4095750" y="2787650"/>
          <p14:tracePt t="21599" x="4121150" y="2787650"/>
          <p14:tracePt t="21607" x="4137025" y="2787650"/>
          <p14:tracePt t="21648" x="4121150" y="2787650"/>
          <p14:tracePt t="21656" x="4095750" y="2805113"/>
          <p14:tracePt t="21664" x="4060825" y="2820988"/>
          <p14:tracePt t="21672" x="4002088" y="2838450"/>
          <p14:tracePt t="21680" x="3925888" y="2871788"/>
          <p14:tracePt t="21687" x="3848100" y="2897188"/>
          <p14:tracePt t="21695" x="3721100" y="2906713"/>
          <p14:tracePt t="21703" x="3602038" y="2906713"/>
          <p14:tracePt t="21711" x="3406775" y="2906713"/>
          <p14:tracePt t="21719" x="3279775" y="2906713"/>
          <p14:tracePt t="21727" x="3178175" y="2906713"/>
          <p14:tracePt t="21735" x="2955925" y="2889250"/>
          <p14:tracePt t="21743" x="2854325" y="2855913"/>
          <p14:tracePt t="21753" x="2735263" y="2820988"/>
          <p14:tracePt t="21759" x="2668588" y="2805113"/>
          <p14:tracePt t="21770" x="2565400" y="2770188"/>
          <p14:tracePt t="21775" x="2549525" y="2770188"/>
          <p14:tracePt t="21785" x="2506663" y="2744788"/>
          <p14:tracePt t="21794" x="2489200" y="2727325"/>
          <p14:tracePt t="21801" x="2489200" y="2719388"/>
          <p14:tracePt t="21809" x="2489200" y="2711450"/>
          <p14:tracePt t="21817" x="2489200" y="2701925"/>
          <p14:tracePt t="21825" x="2489200" y="2686050"/>
          <p14:tracePt t="21844" x="2489200" y="2676525"/>
          <p14:tracePt t="21882" x="2497138" y="2711450"/>
          <p14:tracePt t="21890" x="2497138" y="2770188"/>
          <p14:tracePt t="21898" x="2506663" y="2838450"/>
          <p14:tracePt t="21905" x="2532063" y="2982913"/>
          <p14:tracePt t="21913" x="2557463" y="3160713"/>
          <p14:tracePt t="21921" x="2557463" y="3314700"/>
          <p14:tracePt t="21929" x="2557463" y="3509963"/>
          <p14:tracePt t="21937" x="2557463" y="3968750"/>
          <p14:tracePt t="21945" x="2557463" y="4113213"/>
          <p14:tracePt t="21954" x="2540000" y="4435475"/>
          <p14:tracePt t="21962" x="2463800" y="4802188"/>
          <p14:tracePt t="21969" x="2455863" y="5038725"/>
          <p14:tracePt t="21977" x="2395538" y="5405438"/>
          <p14:tracePt t="21985" x="2370138" y="5591175"/>
          <p14:tracePt t="21993" x="2311400" y="5795963"/>
          <p14:tracePt t="22002" x="2301875" y="5915025"/>
          <p14:tracePt t="22010" x="2276475" y="6042025"/>
          <p14:tracePt t="22017" x="2260600" y="6110288"/>
          <p14:tracePt t="22027" x="2243138" y="6186488"/>
          <p14:tracePt t="22033" x="2235200" y="6272213"/>
          <p14:tracePt t="22044" x="2225675" y="6330950"/>
          <p14:tracePt t="22049" x="2217738" y="6407150"/>
          <p14:tracePt t="22059" x="2208213" y="6442075"/>
          <p14:tracePt t="22067" x="2208213" y="6475413"/>
          <p14:tracePt t="22084" x="2192338" y="6483350"/>
          <p14:tracePt t="22125" x="2192338" y="6492875"/>
          <p14:tracePt t="22148" x="2192338" y="6500813"/>
          <p14:tracePt t="22164" x="2192338" y="6510338"/>
          <p14:tracePt t="22171" x="2182813" y="6510338"/>
          <p14:tracePt t="22284" x="2174875" y="6492875"/>
          <p14:tracePt t="22292" x="2174875" y="6475413"/>
          <p14:tracePt t="22300" x="2166938" y="6450013"/>
          <p14:tracePt t="22315" x="2166938" y="6432550"/>
          <p14:tracePt t="22326" x="2157413" y="6416675"/>
          <p14:tracePt t="22332" x="2149475" y="6399213"/>
          <p14:tracePt t="22343" x="2149475" y="6365875"/>
          <p14:tracePt t="22350" x="2132013" y="6330950"/>
          <p14:tracePt t="22358" x="2124075" y="6305550"/>
          <p14:tracePt t="22366" x="2124075" y="6262688"/>
          <p14:tracePt t="22373" x="2124075" y="6254750"/>
          <p14:tracePt t="22381" x="2124075" y="6246813"/>
          <p14:tracePt t="22406" x="2124075" y="6237288"/>
          <p14:tracePt t="22463" x="2141538" y="6237288"/>
          <p14:tracePt t="22470" x="2157413" y="6237288"/>
          <p14:tracePt t="22478" x="2182813" y="6237288"/>
          <p14:tracePt t="22486" x="2208213" y="6237288"/>
          <p14:tracePt t="22494" x="2243138" y="6229350"/>
          <p14:tracePt t="22502" x="2301875" y="6221413"/>
          <p14:tracePt t="22509" x="2352675" y="6211888"/>
          <p14:tracePt t="22517" x="2395538" y="6211888"/>
          <p14:tracePt t="22525" x="2455863" y="6203950"/>
          <p14:tracePt t="22534" x="2540000" y="6169025"/>
          <p14:tracePt t="22542" x="2608263" y="6143625"/>
          <p14:tracePt t="22550" x="2625725" y="6135688"/>
          <p14:tracePt t="22558" x="2684463" y="6110288"/>
          <p14:tracePt t="22565" x="2735263" y="6092825"/>
          <p14:tracePt t="22573" x="2778125" y="6059488"/>
          <p14:tracePt t="22581" x="2828925" y="6034088"/>
          <p14:tracePt t="22589" x="2863850" y="6016625"/>
          <p14:tracePt t="22599" x="2955925" y="5965825"/>
          <p14:tracePt t="22605" x="3008313" y="5915025"/>
          <p14:tracePt t="22615" x="3074988" y="5889625"/>
          <p14:tracePt t="22622" x="3109913" y="5846763"/>
          <p14:tracePt t="22632" x="3178175" y="5795963"/>
          <p14:tracePt t="22640" x="3211513" y="5753100"/>
          <p14:tracePt t="22647" x="3297238" y="5684838"/>
          <p14:tracePt t="22655" x="3322638" y="5651500"/>
          <p14:tracePt t="22664" x="3373438" y="5608638"/>
          <p14:tracePt t="22671" x="3424238" y="5583238"/>
          <p14:tracePt t="22680" x="3441700" y="5575300"/>
          <p14:tracePt t="22688" x="3457575" y="5557838"/>
          <p14:tracePt t="22695" x="3482975" y="5540375"/>
          <p14:tracePt t="22703" x="3508375" y="5532438"/>
          <p14:tracePt t="22712" x="3525838" y="5514975"/>
          <p14:tracePt t="22719" x="3543300" y="5497513"/>
          <p14:tracePt t="22727" x="3559175" y="5497513"/>
          <p14:tracePt t="22735" x="3568700" y="5497513"/>
          <p14:tracePt t="22743" x="3568700" y="5489575"/>
          <p14:tracePt t="22752" x="3576638" y="5489575"/>
          <p14:tracePt t="22759" x="3576638" y="5481638"/>
          <p14:tracePt t="22767" x="3594100" y="5481638"/>
          <p14:tracePt t="22980" x="3576638" y="5481638"/>
          <p14:tracePt t="22987" x="3551238" y="5489575"/>
          <p14:tracePt t="22994" x="3525838" y="5497513"/>
          <p14:tracePt t="23001" x="3517900" y="5507038"/>
          <p14:tracePt t="23009" x="3482975" y="5514975"/>
          <p14:tracePt t="23017" x="3457575" y="5532438"/>
          <p14:tracePt t="23025" x="3441700" y="5532438"/>
          <p14:tracePt t="23033" x="3424238" y="5540375"/>
          <p14:tracePt t="23041" x="3373438" y="5549900"/>
          <p14:tracePt t="23050" x="3355975" y="5565775"/>
          <p14:tracePt t="23057" x="3338513" y="5583238"/>
          <p14:tracePt t="23065" x="3313113" y="5591175"/>
          <p14:tracePt t="23074" x="3279775" y="5608638"/>
          <p14:tracePt t="23084" x="3254375" y="5626100"/>
          <p14:tracePt t="23090" x="3228975" y="5651500"/>
          <p14:tracePt t="23097" x="3178175" y="5694363"/>
          <p14:tracePt t="23106" x="3143250" y="5719763"/>
          <p14:tracePt t="23114" x="3117850" y="5745163"/>
          <p14:tracePt t="23121" x="3092450" y="5753100"/>
          <p14:tracePt t="23129" x="3074988" y="5753100"/>
          <p14:tracePt t="23137" x="3049588" y="5770563"/>
          <p14:tracePt t="23145" x="3033713" y="5778500"/>
          <p14:tracePt t="23162" x="3016250" y="5778500"/>
          <p14:tracePt t="23175" x="3008313" y="5778500"/>
          <p14:tracePt t="23190" x="2998788" y="5778500"/>
          <p14:tracePt t="23198" x="2982913" y="5778500"/>
          <p14:tracePt t="23206" x="2973388" y="5761038"/>
          <p14:tracePt t="23213" x="2955925" y="5745163"/>
          <p14:tracePt t="23220" x="2940050" y="5719763"/>
          <p14:tracePt t="23228" x="2897188" y="5651500"/>
          <p14:tracePt t="23235" x="2871788" y="5608638"/>
          <p14:tracePt t="23244" x="2854325" y="5557838"/>
          <p14:tracePt t="23252" x="2786063" y="5370513"/>
          <p14:tracePt t="23259" x="2735263" y="5251450"/>
          <p14:tracePt t="23267" x="2701925" y="5149850"/>
          <p14:tracePt t="23275" x="2651125" y="4979988"/>
          <p14:tracePt t="23283" x="2633663" y="4835525"/>
          <p14:tracePt t="23292" x="2616200" y="4767263"/>
          <p14:tracePt t="23299" x="2582863" y="4673600"/>
          <p14:tracePt t="23307" x="2582863" y="4572000"/>
          <p14:tracePt t="23315" x="2574925" y="4486275"/>
          <p14:tracePt t="23323" x="2574925" y="4435475"/>
          <p14:tracePt t="23331" x="2574925" y="4384675"/>
          <p14:tracePt t="23339" x="2574925" y="4341813"/>
          <p14:tracePt t="23347" x="2574925" y="4283075"/>
          <p14:tracePt t="23355" x="2574925" y="4240213"/>
          <p14:tracePt t="23364" x="2574925" y="4181475"/>
          <p14:tracePt t="23372" x="2608263" y="4121150"/>
          <p14:tracePt t="23379" x="2616200" y="4087813"/>
          <p14:tracePt t="23388" x="2625725" y="4027488"/>
          <p14:tracePt t="23395" x="2633663" y="4002088"/>
          <p14:tracePt t="23404" x="2651125" y="3968750"/>
          <p14:tracePt t="23411" x="2659063" y="3951288"/>
          <p14:tracePt t="23419" x="2668588" y="3935413"/>
          <p14:tracePt t="23427" x="2676525" y="3917950"/>
          <p14:tracePt t="23435" x="2676525" y="3908425"/>
          <p14:tracePt t="23443" x="2693988" y="3908425"/>
          <p14:tracePt t="23452" x="2709863" y="3892550"/>
          <p14:tracePt t="23459" x="2719388" y="3883025"/>
          <p14:tracePt t="23470" x="2735263" y="3857625"/>
          <p14:tracePt t="23477" x="2760663" y="3841750"/>
          <p14:tracePt t="23485" x="2811463" y="3806825"/>
          <p14:tracePt t="23493" x="2820988" y="3790950"/>
          <p14:tracePt t="23501" x="2846388" y="3756025"/>
          <p14:tracePt t="23509" x="2863850" y="3738563"/>
          <p14:tracePt t="23517" x="2889250" y="3713163"/>
          <p14:tracePt t="23525" x="2922588" y="3687763"/>
          <p14:tracePt t="23534" x="2930525" y="3662363"/>
          <p14:tracePt t="23542" x="2940050" y="3654425"/>
          <p14:tracePt t="23550" x="2940050" y="3636963"/>
          <p14:tracePt t="23558" x="2940050" y="3629025"/>
          <p14:tracePt t="23566" x="2940050" y="3619500"/>
          <p14:tracePt t="23573" x="2940050" y="3611563"/>
          <p14:tracePt t="23581" x="2940050" y="3603625"/>
          <p14:tracePt t="23597" x="2940050" y="3586163"/>
          <p14:tracePt t="23622" x="2930525" y="3586163"/>
          <p14:tracePt t="23630" x="2922588" y="3586163"/>
          <p14:tracePt t="23637" x="2905125" y="3594100"/>
          <p14:tracePt t="23645" x="2889250" y="3611563"/>
          <p14:tracePt t="23653" x="2871788" y="3646488"/>
          <p14:tracePt t="23661" x="2838450" y="3713163"/>
          <p14:tracePt t="23670" x="2820988" y="3790950"/>
          <p14:tracePt t="23677" x="2795588" y="3883025"/>
          <p14:tracePt t="23685" x="2795588" y="3935413"/>
          <p14:tracePt t="23694" x="2795588" y="4011613"/>
          <p14:tracePt t="23702" x="2795588" y="4044950"/>
          <p14:tracePt t="23710" x="2803525" y="4087813"/>
          <p14:tracePt t="23717" x="2838450" y="4138613"/>
          <p14:tracePt t="23725" x="2863850" y="4171950"/>
          <p14:tracePt t="23734" x="2889250" y="4206875"/>
          <p14:tracePt t="23744" x="2922588" y="4224338"/>
          <p14:tracePt t="23749" x="2965450" y="4240213"/>
          <p14:tracePt t="23759" x="2982913" y="4249738"/>
          <p14:tracePt t="23768" x="2998788" y="4249738"/>
          <p14:tracePt t="23775" x="3016250" y="4249738"/>
          <p14:tracePt t="23835" x="3008313" y="4249738"/>
          <p14:tracePt t="23842" x="2982913" y="4249738"/>
          <p14:tracePt t="23848" x="2947988" y="4249738"/>
          <p14:tracePt t="23855" x="2905125" y="4283075"/>
          <p14:tracePt t="23863" x="2879725" y="4316413"/>
          <p14:tracePt t="23872" x="2854325" y="4351338"/>
          <p14:tracePt t="23879" x="2838450" y="4376738"/>
          <p14:tracePt t="23887" x="2828925" y="4435475"/>
          <p14:tracePt t="23907" x="2795588" y="4538663"/>
          <p14:tracePt t="23911" x="2795588" y="4572000"/>
          <p14:tracePt t="23919" x="2803525" y="4597400"/>
          <p14:tracePt t="23927" x="2820988" y="4622800"/>
          <p14:tracePt t="23935" x="2838450" y="4630738"/>
          <p14:tracePt t="23944" x="2854325" y="4648200"/>
          <p14:tracePt t="23952" x="2940050" y="4657725"/>
          <p14:tracePt t="23960" x="2982913" y="4665663"/>
          <p14:tracePt t="23968" x="3041650" y="4665663"/>
          <p14:tracePt t="23975" x="3067050" y="4665663"/>
          <p14:tracePt t="23983" x="3160713" y="4665663"/>
          <p14:tracePt t="23991" x="3186113" y="4665663"/>
          <p14:tracePt t="24000" x="3203575" y="4665663"/>
          <p14:tracePt t="24007" x="3236913" y="4657725"/>
          <p14:tracePt t="24015" x="3279775" y="4622800"/>
          <p14:tracePt t="24024" x="3287713" y="4605338"/>
          <p14:tracePt t="24033" x="3305175" y="4579938"/>
          <p14:tracePt t="24039" x="3313113" y="4538663"/>
          <p14:tracePt t="24049" x="3313113" y="4503738"/>
          <p14:tracePt t="24057" x="3313113" y="4478338"/>
          <p14:tracePt t="24065" x="3313113" y="4435475"/>
          <p14:tracePt t="24073" x="3305175" y="4394200"/>
          <p14:tracePt t="24082" x="3279775" y="4368800"/>
          <p14:tracePt t="24090" x="3244850" y="4333875"/>
          <p14:tracePt t="24097" x="3211513" y="4325938"/>
          <p14:tracePt t="24105" x="3160713" y="4300538"/>
          <p14:tracePt t="24113" x="3084513" y="4275138"/>
          <p14:tracePt t="24121" x="3059113" y="4275138"/>
          <p14:tracePt t="24129" x="3033713" y="4275138"/>
          <p14:tracePt t="24137" x="2982913" y="4275138"/>
          <p14:tracePt t="24145" x="2955925" y="4275138"/>
          <p14:tracePt t="24153" x="2930525" y="4275138"/>
          <p14:tracePt t="24162" x="2922588" y="4283075"/>
          <p14:tracePt t="24169" x="2905125" y="4300538"/>
          <p14:tracePt t="24186" x="2897188" y="4308475"/>
          <p14:tracePt t="24242" x="2905125" y="4308475"/>
          <p14:tracePt t="24258" x="2914650" y="4308475"/>
          <p14:tracePt t="24266" x="2930525" y="4308475"/>
          <p14:tracePt t="24274" x="2940050" y="4308475"/>
          <p14:tracePt t="24282" x="2955925" y="4291013"/>
          <p14:tracePt t="24289" x="2982913" y="4283075"/>
          <p14:tracePt t="24297" x="3008313" y="4275138"/>
          <p14:tracePt t="24314" x="3016250" y="4275138"/>
          <p14:tracePt t="24324" x="3024188" y="4265613"/>
          <p14:tracePt t="24388" x="3016250" y="4265613"/>
          <p14:tracePt t="24395" x="3008313" y="4265613"/>
          <p14:tracePt t="24404" x="2990850" y="4275138"/>
          <p14:tracePt t="24411" x="2982913" y="4308475"/>
          <p14:tracePt t="24419" x="2973388" y="4333875"/>
          <p14:tracePt t="24427" x="2965450" y="4359275"/>
          <p14:tracePt t="24435" x="2955925" y="4376738"/>
          <p14:tracePt t="24443" x="2955925" y="4410075"/>
          <p14:tracePt t="24451" x="2955925" y="4427538"/>
          <p14:tracePt t="24459" x="2955925" y="4435475"/>
          <p14:tracePt t="24467" x="2955925" y="4452938"/>
          <p14:tracePt t="24475" x="2955925" y="4460875"/>
          <p14:tracePt t="24500" x="2965450" y="4478338"/>
          <p14:tracePt t="24515" x="2990850" y="4478338"/>
          <p14:tracePt t="24524" x="2998788" y="4478338"/>
          <p14:tracePt t="24532" x="3016250" y="4470400"/>
          <p14:tracePt t="24540" x="3033713" y="4460875"/>
          <p14:tracePt t="24547" x="3041650" y="4452938"/>
          <p14:tracePt t="24555" x="3049588" y="4445000"/>
          <p14:tracePt t="24563" x="3059113" y="4435475"/>
          <p14:tracePt t="24571" x="3059113" y="4427538"/>
          <p14:tracePt t="24588" x="3074988" y="4427538"/>
          <p14:tracePt t="24623" x="3067050" y="4427538"/>
          <p14:tracePt t="24628" x="3049588" y="4435475"/>
          <p14:tracePt t="24638" x="3041650" y="4452938"/>
          <p14:tracePt t="24645" x="3033713" y="4470400"/>
          <p14:tracePt t="24653" x="3033713" y="4486275"/>
          <p14:tracePt t="24661" x="3024188" y="4513263"/>
          <p14:tracePt t="24669" x="3016250" y="4538663"/>
          <p14:tracePt t="24677" x="3016250" y="4554538"/>
          <p14:tracePt t="24685" x="3008313" y="4579938"/>
          <p14:tracePt t="24693" x="3008313" y="4597400"/>
          <p14:tracePt t="24701" x="3008313" y="4622800"/>
          <p14:tracePt t="24709" x="3008313" y="4648200"/>
          <p14:tracePt t="24717" x="3008313" y="4683125"/>
          <p14:tracePt t="24725" x="3008313" y="4708525"/>
          <p14:tracePt t="24734" x="3008313" y="4733925"/>
          <p14:tracePt t="24741" x="3008313" y="4775200"/>
          <p14:tracePt t="24750" x="3008313" y="4827588"/>
          <p14:tracePt t="24757" x="3008313" y="4894263"/>
          <p14:tracePt t="24766" x="3008313" y="4929188"/>
          <p14:tracePt t="24774" x="3008313" y="5005388"/>
          <p14:tracePt t="24782" x="3008313" y="5099050"/>
          <p14:tracePt t="24789" x="2998788" y="5175250"/>
          <p14:tracePt t="24798" x="2982913" y="5251450"/>
          <p14:tracePt t="24805" x="2955925" y="5311775"/>
          <p14:tracePt t="24813" x="2955925" y="5345113"/>
          <p14:tracePt t="24821" x="2947988" y="5405438"/>
          <p14:tracePt t="24829" x="2930525" y="5481638"/>
          <p14:tracePt t="24838" x="2930525" y="5514975"/>
          <p14:tracePt t="24845" x="2922588" y="5549900"/>
          <p14:tracePt t="24853" x="2914650" y="5591175"/>
          <p14:tracePt t="24861" x="2905125" y="5616575"/>
          <p14:tracePt t="24870" x="2905125" y="5641975"/>
          <p14:tracePt t="24877" x="2905125" y="5651500"/>
          <p14:tracePt t="24890" x="2905125" y="5676900"/>
          <p14:tracePt t="24893" x="2905125" y="5684838"/>
          <p14:tracePt t="24903" x="2905125" y="5710238"/>
          <p14:tracePt t="24911" x="2905125" y="5735638"/>
          <p14:tracePt t="24919" x="2905125" y="5770563"/>
          <p14:tracePt t="24927" x="2905125" y="5788025"/>
          <p14:tracePt t="24935" x="2905125" y="5813425"/>
          <p14:tracePt t="24944" x="2905125" y="5821363"/>
          <p14:tracePt t="24952" x="2905125" y="5846763"/>
          <p14:tracePt t="24959" x="2905125" y="5880100"/>
          <p14:tracePt t="24968" x="2905125" y="5889625"/>
          <p14:tracePt t="24975" x="2905125" y="5905500"/>
          <p14:tracePt t="24983" x="2905125" y="5922963"/>
          <p14:tracePt t="25000" x="2905125" y="5957888"/>
          <p14:tracePt t="25015" x="2905125" y="5973763"/>
          <p14:tracePt t="25024" x="2905125" y="5991225"/>
          <p14:tracePt t="25032" x="2905125" y="5999163"/>
          <p14:tracePt t="25039" x="2905125" y="6034088"/>
          <p14:tracePt t="25047" x="2905125" y="6049963"/>
          <p14:tracePt t="25055" x="2905125" y="6067425"/>
          <p14:tracePt t="25064" x="2905125" y="6092825"/>
          <p14:tracePt t="25071" x="2905125" y="6110288"/>
          <p14:tracePt t="25079" x="2905125" y="6135688"/>
          <p14:tracePt t="25088" x="2905125" y="6161088"/>
          <p14:tracePt t="25095" x="2905125" y="6186488"/>
          <p14:tracePt t="25104" x="2905125" y="6229350"/>
          <p14:tracePt t="25111" x="2905125" y="6237288"/>
          <p14:tracePt t="25119" x="2905125" y="6262688"/>
          <p14:tracePt t="25128" x="2905125" y="6272213"/>
          <p14:tracePt t="25135" x="2905125" y="6288088"/>
          <p14:tracePt t="25143" x="2905125" y="6305550"/>
          <p14:tracePt t="25151" x="2905125" y="6313488"/>
          <p14:tracePt t="25170" x="2905125" y="6323013"/>
          <p14:tracePt t="25226" x="2905125" y="6330950"/>
          <p14:tracePt t="25250" x="2905125" y="6338888"/>
          <p14:tracePt t="25269" x="2905125" y="6348413"/>
          <p14:tracePt t="25273" x="2905125" y="6356350"/>
          <p14:tracePt t="25298" x="2905125" y="6365875"/>
          <p14:tracePt t="25314" x="2905125" y="6381750"/>
          <p14:tracePt t="25345" x="2897188" y="6381750"/>
          <p14:tracePt t="25354" x="2897188" y="6391275"/>
          <p14:tracePt t="25361" x="2897188" y="6399213"/>
          <p14:tracePt t="25386" x="2897188" y="6407150"/>
          <p14:tracePt t="25393" x="2889250" y="6407150"/>
          <p14:tracePt t="25469" x="2889250" y="6416675"/>
          <p14:tracePt t="25588" x="2905125" y="6416675"/>
          <p14:tracePt t="25595" x="2922588" y="6416675"/>
          <p14:tracePt t="25603" x="2947988" y="6424613"/>
          <p14:tracePt t="25611" x="2973388" y="6424613"/>
          <p14:tracePt t="25620" x="2990850" y="6424613"/>
          <p14:tracePt t="25627" x="3016250" y="6424613"/>
          <p14:tracePt t="25635" x="3059113" y="6432550"/>
          <p14:tracePt t="25643" x="3092450" y="6432550"/>
          <p14:tracePt t="25651" x="3109913" y="6432550"/>
          <p14:tracePt t="25659" x="3127375" y="6442075"/>
          <p14:tracePt t="25667" x="3152775" y="6442075"/>
          <p14:tracePt t="25676" x="3160713" y="6442075"/>
          <p14:tracePt t="25691" x="3168650" y="6442075"/>
          <p14:tracePt t="25716" x="3178175" y="6442075"/>
          <p14:tracePt t="26814" x="3186113" y="6442075"/>
          <p14:tracePt t="26828" x="3194050" y="6442075"/>
          <p14:tracePt t="26835" x="3203575" y="6442075"/>
          <p14:tracePt t="26843" x="3211513" y="6442075"/>
          <p14:tracePt t="26851" x="3236913" y="6442075"/>
          <p14:tracePt t="26859" x="3262313" y="6432550"/>
          <p14:tracePt t="26870" x="3270250" y="6424613"/>
          <p14:tracePt t="26875" x="3287713" y="6424613"/>
          <p14:tracePt t="26885" x="3305175" y="6416675"/>
          <p14:tracePt t="26891" x="3322638" y="6407150"/>
          <p14:tracePt t="26902" x="3338513" y="6399213"/>
          <p14:tracePt t="26909" x="3348038" y="6399213"/>
          <p14:tracePt t="26917" x="3355975" y="6399213"/>
          <p14:tracePt t="26925" x="3373438" y="6391275"/>
          <p14:tracePt t="26933" x="3381375" y="6381750"/>
          <p14:tracePt t="26941" x="3389313" y="6373813"/>
          <p14:tracePt t="26958" x="3406775" y="6373813"/>
          <p14:tracePt t="27105" x="3414713" y="6365875"/>
          <p14:tracePt t="27110" x="3424238" y="6348413"/>
          <p14:tracePt t="27117" x="3441700" y="6338888"/>
          <p14:tracePt t="27126" x="3467100" y="6323013"/>
          <p14:tracePt t="27135" x="3500438" y="6288088"/>
          <p14:tracePt t="27142" x="3543300" y="6237288"/>
          <p14:tracePt t="27150" x="3586163" y="6186488"/>
          <p14:tracePt t="27160" x="3627438" y="6135688"/>
          <p14:tracePt t="27165" x="3670300" y="6049963"/>
          <p14:tracePt t="27175" x="3703638" y="5957888"/>
          <p14:tracePt t="27181" x="3721100" y="5872163"/>
          <p14:tracePt t="27192" x="3756025" y="5795963"/>
          <p14:tracePt t="27199" x="3781425" y="5634038"/>
          <p14:tracePt t="27208" x="3806825" y="5489575"/>
          <p14:tracePt t="27215" x="3814763" y="5380038"/>
          <p14:tracePt t="27223" x="3832225" y="5276850"/>
          <p14:tracePt t="27231" x="3840163" y="5081588"/>
          <p14:tracePt t="27239" x="3840163" y="4954588"/>
          <p14:tracePt t="27247" x="3840163" y="4741863"/>
          <p14:tracePt t="27256" x="3840163" y="4614863"/>
          <p14:tracePt t="27264" x="3840163" y="4460875"/>
          <p14:tracePt t="27272" x="3840163" y="4359275"/>
          <p14:tracePt t="27279" x="3840163" y="4275138"/>
          <p14:tracePt t="27287" x="3840163" y="4206875"/>
          <p14:tracePt t="27295" x="3840163" y="4146550"/>
          <p14:tracePt t="27303" x="3840163" y="4105275"/>
          <p14:tracePt t="27311" x="3840163" y="4062413"/>
          <p14:tracePt t="27319" x="3840163" y="4027488"/>
          <p14:tracePt t="27327" x="3840163" y="3986213"/>
          <p14:tracePt t="27335" x="3840163" y="3925888"/>
          <p14:tracePt t="27343" x="3840163" y="3867150"/>
          <p14:tracePt t="27351" x="3840163" y="3798888"/>
          <p14:tracePt t="27359" x="3832225" y="3697288"/>
          <p14:tracePt t="27367" x="3832225" y="3636963"/>
          <p14:tracePt t="27375" x="3832225" y="3578225"/>
          <p14:tracePt t="27383" x="3832225" y="3509963"/>
          <p14:tracePt t="27391" x="3814763" y="3449638"/>
          <p14:tracePt t="27399" x="3797300" y="3365500"/>
          <p14:tracePt t="27407" x="3789363" y="3305175"/>
          <p14:tracePt t="27415" x="3756025" y="3254375"/>
          <p14:tracePt t="27423" x="3738563" y="3160713"/>
          <p14:tracePt t="27431" x="3713163" y="3119438"/>
          <p14:tracePt t="27439" x="3687763" y="3041650"/>
          <p14:tracePt t="27447" x="3678238" y="3016250"/>
          <p14:tracePt t="27458" x="3670300" y="2990850"/>
          <p14:tracePt t="27465" x="3662363" y="2949575"/>
          <p14:tracePt t="27473" x="3636963" y="2922588"/>
          <p14:tracePt t="27481" x="3627438" y="2914650"/>
          <p14:tracePt t="27489" x="3611563" y="2897188"/>
          <p14:tracePt t="27497" x="3602038" y="2871788"/>
          <p14:tracePt t="27505" x="3586163" y="2855913"/>
          <p14:tracePt t="27514" x="3576638" y="2838450"/>
          <p14:tracePt t="27521" x="3551238" y="2830513"/>
          <p14:tracePt t="27529" x="3533775" y="2813050"/>
          <p14:tracePt t="27537" x="3517900" y="2787650"/>
          <p14:tracePt t="27545" x="3500438" y="2762250"/>
          <p14:tracePt t="27553" x="3475038" y="2736850"/>
          <p14:tracePt t="27561" x="3441700" y="2711450"/>
          <p14:tracePt t="27569" x="3398838" y="2651125"/>
          <p14:tracePt t="27577" x="3373438" y="2625725"/>
          <p14:tracePt t="27585" x="3348038" y="2600325"/>
          <p14:tracePt t="27593" x="3338513" y="2582863"/>
          <p14:tracePt t="27601" x="3330575" y="2557463"/>
          <p14:tracePt t="27609" x="3322638" y="2557463"/>
          <p14:tracePt t="27617" x="3322638" y="2549525"/>
          <p14:tracePt t="27625" x="3313113" y="2549525"/>
          <p14:tracePt t="27633" x="3313113" y="2541588"/>
          <p14:tracePt t="27642" x="3313113" y="2532063"/>
          <p14:tracePt t="27649" x="3305175" y="2532063"/>
          <p14:tracePt t="27658" x="3297238" y="2524125"/>
          <p14:tracePt t="27665" x="3287713" y="2516188"/>
          <p14:tracePt t="27681" x="3279775" y="2506663"/>
          <p14:tracePt t="27689" x="3270250" y="2481263"/>
          <p14:tracePt t="27697" x="3254375" y="2481263"/>
          <p14:tracePt t="27705" x="3244850" y="2463800"/>
          <p14:tracePt t="27713" x="3236913" y="2455863"/>
          <p14:tracePt t="27732" x="3228975" y="2447925"/>
          <p14:tracePt t="27836" x="3236913" y="2438400"/>
          <p14:tracePt t="27844" x="3236913" y="2430463"/>
          <p14:tracePt t="27852" x="3244850" y="2430463"/>
          <p14:tracePt t="27859" x="3270250" y="2422525"/>
          <p14:tracePt t="27867" x="3270250" y="2413000"/>
          <p14:tracePt t="27875" x="3279775" y="2413000"/>
          <p14:tracePt t="27888" x="3297238" y="2413000"/>
          <p14:tracePt t="27891" x="3305175" y="2405063"/>
          <p14:tracePt t="27899" x="3313113" y="2405063"/>
          <p14:tracePt t="27907" x="3330575" y="2397125"/>
          <p14:tracePt t="27915" x="3348038" y="2397125"/>
          <p14:tracePt t="27923" x="3373438" y="2397125"/>
          <p14:tracePt t="27931" x="3381375" y="2397125"/>
          <p14:tracePt t="27939" x="3389313" y="2387600"/>
          <p14:tracePt t="27947" x="3398838" y="2387600"/>
          <p14:tracePt t="27955" x="3414713" y="2387600"/>
          <p14:tracePt t="27963" x="3441700" y="2387600"/>
          <p14:tracePt t="27972" x="3449638" y="2387600"/>
          <p14:tracePt t="27979" x="3457575" y="2379663"/>
          <p14:tracePt t="27987" x="3467100" y="2379663"/>
          <p14:tracePt t="27995" x="3475038" y="2379663"/>
          <p14:tracePt t="28003" x="3482975" y="2379663"/>
          <p14:tracePt t="28014" x="3492500" y="2379663"/>
          <p14:tracePt t="28019" x="3500438" y="2379663"/>
          <p14:tracePt t="28029" x="3508375" y="2379663"/>
          <p14:tracePt t="28035" x="3517900" y="2379663"/>
          <p14:tracePt t="28045" x="3525838" y="2379663"/>
          <p14:tracePt t="28061" x="3533775" y="2379663"/>
          <p14:tracePt t="28070" x="3551238" y="2371725"/>
          <p14:tracePt t="28078" x="3559175" y="2371725"/>
          <p14:tracePt t="28085" x="3568700" y="2371725"/>
          <p14:tracePt t="28093" x="3586163" y="2371725"/>
          <p14:tracePt t="28101" x="3602038" y="2371725"/>
          <p14:tracePt t="28110" x="3611563" y="2371725"/>
          <p14:tracePt t="28117" x="3619500" y="2362200"/>
          <p14:tracePt t="28134" x="3627438" y="2362200"/>
          <p14:tracePt t="28150" x="3636963" y="2362200"/>
          <p14:tracePt t="28157" x="3636963" y="2354263"/>
          <p14:tracePt t="28165" x="3644900" y="2354263"/>
          <p14:tracePt t="28173" x="3662363" y="2354263"/>
          <p14:tracePt t="28181" x="3670300" y="2354263"/>
          <p14:tracePt t="28189" x="3687763" y="2354263"/>
          <p14:tracePt t="28197" x="3695700" y="2354263"/>
          <p14:tracePt t="28205" x="3713163" y="2354263"/>
          <p14:tracePt t="28214" x="3738563" y="2344738"/>
          <p14:tracePt t="28222" x="3756025" y="2344738"/>
          <p14:tracePt t="28230" x="3789363" y="2328863"/>
          <p14:tracePt t="28238" x="3814763" y="2319338"/>
          <p14:tracePt t="28245" x="3848100" y="2311400"/>
          <p14:tracePt t="28254" x="3908425" y="2303463"/>
          <p14:tracePt t="28261" x="3984625" y="2293938"/>
          <p14:tracePt t="28270" x="4044950" y="2268538"/>
          <p14:tracePt t="28277" x="4154488" y="2260600"/>
          <p14:tracePt t="28285" x="4240213" y="2243138"/>
          <p14:tracePt t="28293" x="4316413" y="2235200"/>
          <p14:tracePt t="28304" x="4375150" y="2227263"/>
          <p14:tracePt t="28309" x="4435475" y="2209800"/>
          <p14:tracePt t="28320" x="4529138" y="2184400"/>
          <p14:tracePt t="28327" x="4570413" y="2174875"/>
          <p14:tracePt t="28335" x="4605338" y="2166938"/>
          <p14:tracePt t="28343" x="4638675" y="2159000"/>
          <p14:tracePt t="28351" x="4673600" y="2141538"/>
          <p14:tracePt t="28359" x="4732338" y="2124075"/>
          <p14:tracePt t="28367" x="4749800" y="2116138"/>
          <p14:tracePt t="28376" x="4757738" y="2098675"/>
          <p14:tracePt t="28383" x="4775200" y="2082800"/>
          <p14:tracePt t="28391" x="4791075" y="2065338"/>
          <p14:tracePt t="28399" x="4808538" y="2065338"/>
          <p14:tracePt t="28408" x="4818063" y="2047875"/>
          <p14:tracePt t="28415" x="4826000" y="2039938"/>
          <p14:tracePt t="28423" x="4833938" y="2022475"/>
          <p14:tracePt t="28432" x="4851400" y="2005013"/>
          <p14:tracePt t="28439" x="4859338" y="1997075"/>
          <p14:tracePt t="28447" x="4868863" y="1979613"/>
          <p14:tracePt t="28463" x="4894263" y="1963738"/>
          <p14:tracePt t="28471" x="4902200" y="1946275"/>
          <p14:tracePt t="28479" x="4902200" y="1920875"/>
          <p14:tracePt t="28487" x="4910138" y="1911350"/>
          <p14:tracePt t="28495" x="4919663" y="1895475"/>
          <p14:tracePt t="28504" x="4927600" y="1870075"/>
          <p14:tracePt t="28511" x="4935538" y="1860550"/>
          <p14:tracePt t="28520" x="4953000" y="1844675"/>
          <p14:tracePt t="28527" x="4962525" y="1827213"/>
          <p14:tracePt t="28536" x="4962525" y="1819275"/>
          <p14:tracePt t="28619" x="4935538" y="1860550"/>
          <p14:tracePt t="28626" x="4894263" y="1885950"/>
          <p14:tracePt t="28634" x="4843463" y="1938338"/>
          <p14:tracePt t="28641" x="4775200" y="2005013"/>
          <p14:tracePt t="28649" x="4699000" y="2073275"/>
          <p14:tracePt t="28658" x="4630738" y="2141538"/>
          <p14:tracePt t="28665" x="4579938" y="2166938"/>
          <p14:tracePt t="28674" x="4503738" y="2209800"/>
          <p14:tracePt t="28681" x="4443413" y="2268538"/>
          <p14:tracePt t="28689" x="4375150" y="2293938"/>
          <p14:tracePt t="28698" x="4341813" y="2303463"/>
          <p14:tracePt t="28705" x="4324350" y="2311400"/>
          <p14:tracePt t="28713" x="4298950" y="2319338"/>
          <p14:tracePt t="28721" x="4273550" y="2328863"/>
          <p14:tracePt t="28729" x="4248150" y="2354263"/>
          <p14:tracePt t="28737" x="4222750" y="2354263"/>
          <p14:tracePt t="28745" x="4187825" y="2362200"/>
          <p14:tracePt t="28754" x="4154488" y="2371725"/>
          <p14:tracePt t="28762" x="4146550" y="2371725"/>
          <p14:tracePt t="28813" x="4171950" y="2362200"/>
          <p14:tracePt t="28820" x="4205288" y="2336800"/>
          <p14:tracePt t="28826" x="4265613" y="2303463"/>
          <p14:tracePt t="28834" x="4332288" y="2286000"/>
          <p14:tracePt t="28841" x="4418013" y="2278063"/>
          <p14:tracePt t="28849" x="4503738" y="2252663"/>
          <p14:tracePt t="28859" x="4587875" y="2243138"/>
          <p14:tracePt t="28865" x="4673600" y="2243138"/>
          <p14:tracePt t="28875" x="4791075" y="2227263"/>
          <p14:tracePt t="28881" x="4935538" y="2209800"/>
          <p14:tracePt t="28891" x="4962525" y="2209800"/>
          <p14:tracePt t="28899" x="5003800" y="2209800"/>
          <p14:tracePt t="28907" x="5013325" y="2209800"/>
          <p14:tracePt t="28940" x="5003800" y="2209800"/>
          <p14:tracePt t="28948" x="4970463" y="2227263"/>
          <p14:tracePt t="28955" x="4902200" y="2252663"/>
          <p14:tracePt t="28963" x="4843463" y="2260600"/>
          <p14:tracePt t="28971" x="4706938" y="2293938"/>
          <p14:tracePt t="28979" x="4605338" y="2319338"/>
          <p14:tracePt t="28987" x="4503738" y="2354263"/>
          <p14:tracePt t="28996" x="4392613" y="2371725"/>
          <p14:tracePt t="29004" x="4230688" y="2397125"/>
          <p14:tracePt t="29012" x="4171950" y="2405063"/>
          <p14:tracePt t="29020" x="4017963" y="2422525"/>
          <p14:tracePt t="29027" x="3925888" y="2430463"/>
          <p14:tracePt t="29035" x="3814763" y="2447925"/>
          <p14:tracePt t="29043" x="3756025" y="2455863"/>
          <p14:tracePt t="29051" x="3670300" y="2473325"/>
          <p14:tracePt t="29059" x="3602038" y="2498725"/>
          <p14:tracePt t="29067" x="3533775" y="2516188"/>
          <p14:tracePt t="29075" x="3482975" y="2524125"/>
          <p14:tracePt t="29083" x="3441700" y="2532063"/>
          <p14:tracePt t="29092" x="3414713" y="2541588"/>
          <p14:tracePt t="29099" x="3389313" y="2549525"/>
          <p14:tracePt t="29107" x="3348038" y="2557463"/>
          <p14:tracePt t="29115" x="3322638" y="2566988"/>
          <p14:tracePt t="29124" x="3305175" y="2566988"/>
          <p14:tracePt t="29132" x="3287713" y="2582863"/>
          <p14:tracePt t="29140" x="3262313" y="2582863"/>
          <p14:tracePt t="29240" x="3270250" y="2582863"/>
          <p14:tracePt t="29246" x="3287713" y="2574925"/>
          <p14:tracePt t="29254" x="3305175" y="2566988"/>
          <p14:tracePt t="29262" x="3322638" y="2557463"/>
          <p14:tracePt t="29269" x="3348038" y="2541588"/>
          <p14:tracePt t="29277" x="3381375" y="2541588"/>
          <p14:tracePt t="29285" x="3406775" y="2532063"/>
          <p14:tracePt t="29293" x="3432175" y="2524125"/>
          <p14:tracePt t="29301" x="3457575" y="2516188"/>
          <p14:tracePt t="29309" x="3482975" y="2506663"/>
          <p14:tracePt t="29317" x="3508375" y="2498725"/>
          <p14:tracePt t="29325" x="3517900" y="2481263"/>
          <p14:tracePt t="29333" x="3525838" y="2473325"/>
          <p14:tracePt t="29442" x="3508375" y="2473325"/>
          <p14:tracePt t="29445" x="3492500" y="2463800"/>
          <p14:tracePt t="29463" x="3482975" y="2455863"/>
          <p14:tracePt t="29471" x="3475038" y="2455863"/>
          <p14:tracePt t="29504" x="3482975" y="2455863"/>
          <p14:tracePt t="29512" x="3500438" y="2455863"/>
          <p14:tracePt t="29520" x="3525838" y="2447925"/>
          <p14:tracePt t="29527" x="3619500" y="2438400"/>
          <p14:tracePt t="29535" x="3662363" y="2438400"/>
          <p14:tracePt t="29543" x="3695700" y="2430463"/>
          <p14:tracePt t="29551" x="3713163" y="2430463"/>
          <p14:tracePt t="29584" x="3695700" y="2430463"/>
          <p14:tracePt t="29591" x="3644900" y="2422525"/>
          <p14:tracePt t="29600" x="3594100" y="2422525"/>
          <p14:tracePt t="29608" x="3467100" y="2413000"/>
          <p14:tracePt t="29615" x="3381375" y="2397125"/>
          <p14:tracePt t="29623" x="3322638" y="2379663"/>
          <p14:tracePt t="29631" x="3279775" y="2379663"/>
          <p14:tracePt t="29639" x="3270250" y="2379663"/>
          <p14:tracePt t="29647" x="3262313" y="2379663"/>
          <p14:tracePt t="29672" x="3270250" y="2387600"/>
          <p14:tracePt t="29680" x="3313113" y="2405063"/>
          <p14:tracePt t="29687" x="3449638" y="2447925"/>
          <p14:tracePt t="29695" x="3551238" y="2481263"/>
          <p14:tracePt t="29703" x="3865563" y="2557463"/>
          <p14:tracePt t="29711" x="4002088" y="2582863"/>
          <p14:tracePt t="29719" x="4205288" y="2608263"/>
          <p14:tracePt t="29727" x="4332288" y="2625725"/>
          <p14:tracePt t="29738" x="4435475" y="2625725"/>
          <p14:tracePt t="29743" x="4451350" y="2625725"/>
          <p14:tracePt t="29754" x="4468813" y="2625725"/>
          <p14:tracePt t="29778" x="4460875" y="2625725"/>
          <p14:tracePt t="29785" x="4410075" y="2608263"/>
          <p14:tracePt t="29794" x="4349750" y="2582863"/>
          <p14:tracePt t="29801" x="4265613" y="2541588"/>
          <p14:tracePt t="29809" x="4146550" y="2516188"/>
          <p14:tracePt t="29817" x="4060825" y="2506663"/>
          <p14:tracePt t="29825" x="3984625" y="2506663"/>
          <p14:tracePt t="29833" x="3933825" y="2506663"/>
          <p14:tracePt t="29841" x="3873500" y="2506663"/>
          <p14:tracePt t="29849" x="3840163" y="2506663"/>
          <p14:tracePt t="29858" x="3814763" y="2506663"/>
          <p14:tracePt t="29865" x="3806825" y="2516188"/>
          <p14:tracePt t="29873" x="3797300" y="2524125"/>
          <p14:tracePt t="29889" x="3797300" y="2532063"/>
          <p14:tracePt t="29897" x="3797300" y="2541588"/>
          <p14:tracePt t="29905" x="3797300" y="2549525"/>
          <p14:tracePt t="29913" x="3806825" y="2549525"/>
          <p14:tracePt t="29921" x="3840163" y="2549525"/>
          <p14:tracePt t="29929" x="3865563" y="2549525"/>
          <p14:tracePt t="29938" x="3900488" y="2549525"/>
          <p14:tracePt t="29946" x="3933825" y="2549525"/>
          <p14:tracePt t="29954" x="3959225" y="2549525"/>
          <p14:tracePt t="29962" x="3992563" y="2541588"/>
          <p14:tracePt t="29969" x="4002088" y="2541588"/>
          <p14:tracePt t="29977" x="4002088" y="2524125"/>
          <p14:tracePt t="29985" x="4002088" y="2516188"/>
          <p14:tracePt t="30026" x="4002088" y="2506663"/>
          <p14:tracePt t="30036" x="3967163" y="2506663"/>
          <p14:tracePt t="30041" x="3925888" y="2498725"/>
          <p14:tracePt t="30051" x="3848100" y="2498725"/>
          <p14:tracePt t="30059" x="3806825" y="2498725"/>
          <p14:tracePt t="30068" x="3763963" y="2498725"/>
          <p14:tracePt t="30075" x="3721100" y="2498725"/>
          <p14:tracePt t="30084" x="3695700" y="2498725"/>
          <p14:tracePt t="30091" x="3678238" y="2498725"/>
          <p14:tracePt t="30099" x="3652838" y="2498725"/>
          <p14:tracePt t="30107" x="3644900" y="2498725"/>
          <p14:tracePt t="30206" x="3644900" y="2489200"/>
          <p14:tracePt t="30215" x="3636963" y="2481263"/>
          <p14:tracePt t="30220" x="3619500" y="2481263"/>
          <p14:tracePt t="30227" x="3594100" y="2473325"/>
          <p14:tracePt t="30235" x="3551238" y="2473325"/>
          <p14:tracePt t="30243" x="3508375" y="2473325"/>
          <p14:tracePt t="30251" x="3449638" y="2473325"/>
          <p14:tracePt t="30259" x="3381375" y="2489200"/>
          <p14:tracePt t="30267" x="3348038" y="2506663"/>
          <p14:tracePt t="30275" x="3313113" y="2524125"/>
          <p14:tracePt t="30283" x="3305175" y="2532063"/>
          <p14:tracePt t="30292" x="3297238" y="2549525"/>
          <p14:tracePt t="30302" x="3287713" y="2557463"/>
          <p14:tracePt t="30332" x="3297238" y="2557463"/>
          <p14:tracePt t="30342" x="3313113" y="2557463"/>
          <p14:tracePt t="30349" x="3355975" y="2557463"/>
          <p14:tracePt t="30357" x="3389313" y="2557463"/>
          <p14:tracePt t="30365" x="3449638" y="2524125"/>
          <p14:tracePt t="30373" x="3482975" y="2506663"/>
          <p14:tracePt t="30381" x="3508375" y="2489200"/>
          <p14:tracePt t="30389" x="3525838" y="2463800"/>
          <p14:tracePt t="30398" x="3533775" y="2430463"/>
          <p14:tracePt t="30414" x="3533775" y="2422525"/>
          <p14:tracePt t="30438" x="3525838" y="2422525"/>
          <p14:tracePt t="30445" x="3500438" y="2422525"/>
          <p14:tracePt t="30454" x="3441700" y="2447925"/>
          <p14:tracePt t="30462" x="3406775" y="2473325"/>
          <p14:tracePt t="30469" x="3373438" y="2489200"/>
          <p14:tracePt t="30478" x="3305175" y="2516188"/>
          <p14:tracePt t="30486" x="3262313" y="2541588"/>
          <p14:tracePt t="30494" x="3219450" y="2574925"/>
          <p14:tracePt t="30501" x="3203575" y="2574925"/>
          <p14:tracePt t="30509" x="3168650" y="2582863"/>
          <p14:tracePt t="30517" x="3143250" y="2592388"/>
          <p14:tracePt t="30525" x="3100388" y="2600325"/>
          <p14:tracePt t="30533" x="3084513" y="2600325"/>
          <p14:tracePt t="30541" x="3059113" y="2600325"/>
          <p14:tracePt t="30549" x="3033713" y="2600325"/>
          <p14:tracePt t="30557" x="2990850" y="2600325"/>
          <p14:tracePt t="30565" x="2965450" y="2582863"/>
          <p14:tracePt t="30573" x="2947988" y="2557463"/>
          <p14:tracePt t="30581" x="2930525" y="2541588"/>
          <p14:tracePt t="30590" x="2914650" y="2532063"/>
          <p14:tracePt t="30599" x="2905125" y="2524125"/>
          <p14:tracePt t="30605" x="2905125" y="2516188"/>
          <p14:tracePt t="30615" x="2897188" y="2516188"/>
          <p14:tracePt t="30657" x="2897188" y="2524125"/>
          <p14:tracePt t="30664" x="2889250" y="2541588"/>
          <p14:tracePt t="30672" x="2879725" y="2574925"/>
          <p14:tracePt t="30680" x="2879725" y="2600325"/>
          <p14:tracePt t="30687" x="2879725" y="2617788"/>
          <p14:tracePt t="30695" x="2879725" y="2625725"/>
          <p14:tracePt t="30703" x="2879725" y="2633663"/>
          <p14:tracePt t="30711" x="2879725" y="2660650"/>
          <p14:tracePt t="30719" x="2879725" y="2676525"/>
          <p14:tracePt t="30727" x="2889250" y="2693988"/>
          <p14:tracePt t="30735" x="2914650" y="2693988"/>
          <p14:tracePt t="30743" x="2940050" y="2693988"/>
          <p14:tracePt t="30751" x="2973388" y="2701925"/>
          <p14:tracePt t="30759" x="3033713" y="2701925"/>
          <p14:tracePt t="30767" x="3092450" y="2701925"/>
          <p14:tracePt t="30775" x="3152775" y="2701925"/>
          <p14:tracePt t="30783" x="3178175" y="2701925"/>
          <p14:tracePt t="30791" x="3228975" y="2693988"/>
          <p14:tracePt t="30799" x="3287713" y="2676525"/>
          <p14:tracePt t="30807" x="3338513" y="2643188"/>
          <p14:tracePt t="30815" x="3432175" y="2592388"/>
          <p14:tracePt t="30823" x="3457575" y="2566988"/>
          <p14:tracePt t="30831" x="3492500" y="2541588"/>
          <p14:tracePt t="30841" x="3508375" y="2489200"/>
          <p14:tracePt t="30847" x="3517900" y="2463800"/>
          <p14:tracePt t="30855" x="3525838" y="2430463"/>
          <p14:tracePt t="30865" x="3525838" y="2405063"/>
          <p14:tracePt t="30871" x="3525838" y="2387600"/>
          <p14:tracePt t="30881" x="3525838" y="2379663"/>
          <p14:tracePt t="30922" x="3500438" y="2379663"/>
          <p14:tracePt t="30929" x="3482975" y="2379663"/>
          <p14:tracePt t="30937" x="3467100" y="2405063"/>
          <p14:tracePt t="30946" x="3432175" y="2447925"/>
          <p14:tracePt t="30958" x="3398838" y="2481263"/>
          <p14:tracePt t="30964" x="3381375" y="2506663"/>
          <p14:tracePt t="30974" x="3363913" y="2532063"/>
          <p14:tracePt t="30986" x="3355975" y="2541588"/>
          <p14:tracePt t="31050" x="3373438" y="2541588"/>
          <p14:tracePt t="31066" x="3389313" y="2541588"/>
          <p14:tracePt t="31074" x="3406775" y="2516188"/>
          <p14:tracePt t="31082" x="3441700" y="2489200"/>
          <p14:tracePt t="31089" x="3457575" y="2481263"/>
          <p14:tracePt t="31097" x="3467100" y="2455863"/>
          <p14:tracePt t="31106" x="3475038" y="2438400"/>
          <p14:tracePt t="31113" x="3475038" y="2422525"/>
          <p14:tracePt t="31157" x="3467100" y="2438400"/>
          <p14:tracePt t="31164" x="3441700" y="2481263"/>
          <p14:tracePt t="31170" x="3389313" y="2524125"/>
          <p14:tracePt t="31180" x="3322638" y="2617788"/>
          <p14:tracePt t="31187" x="3279775" y="2651125"/>
          <p14:tracePt t="31195" x="3236913" y="2693988"/>
          <p14:tracePt t="31203" x="3211513" y="2744788"/>
          <p14:tracePt t="31211" x="3194050" y="2770188"/>
          <p14:tracePt t="31220" x="3168650" y="2805113"/>
          <p14:tracePt t="31227" x="3160713" y="2820988"/>
          <p14:tracePt t="31236" x="3160713" y="2830513"/>
          <p14:tracePt t="31243" x="3152775" y="2838450"/>
          <p14:tracePt t="31284" x="3178175" y="2838450"/>
          <p14:tracePt t="31292" x="3203575" y="2838450"/>
          <p14:tracePt t="31300" x="3270250" y="2813050"/>
          <p14:tracePt t="31307" x="3287713" y="2805113"/>
          <p14:tracePt t="31315" x="3313113" y="2787650"/>
          <p14:tracePt t="31324" x="3338513" y="2752725"/>
          <p14:tracePt t="31332" x="3389313" y="2719388"/>
          <p14:tracePt t="31340" x="3406775" y="2701925"/>
          <p14:tracePt t="31347" x="3424238" y="2686050"/>
          <p14:tracePt t="31355" x="3441700" y="2633663"/>
          <p14:tracePt t="31363" x="3449638" y="2608263"/>
          <p14:tracePt t="31372" x="3449638" y="2557463"/>
          <p14:tracePt t="31379" x="3449638" y="2516188"/>
          <p14:tracePt t="31387" x="3414713" y="2438400"/>
          <p14:tracePt t="31395" x="3381375" y="2405063"/>
          <p14:tracePt t="31403" x="3348038" y="2379663"/>
          <p14:tracePt t="31411" x="3322638" y="2362200"/>
          <p14:tracePt t="31419" x="3297238" y="2362200"/>
          <p14:tracePt t="31430" x="3297238" y="2354263"/>
          <p14:tracePt t="31435" x="3287713" y="2354263"/>
          <p14:tracePt t="31445" x="3279775" y="2354263"/>
          <p14:tracePt t="31461" x="3254375" y="2354263"/>
          <p14:tracePt t="31467" x="3244850" y="2362200"/>
          <p14:tracePt t="31477" x="3228975" y="2387600"/>
          <p14:tracePt t="31485" x="3228975" y="2422525"/>
          <p14:tracePt t="31493" x="3228975" y="2455863"/>
          <p14:tracePt t="31501" x="3228975" y="2481263"/>
          <p14:tracePt t="31509" x="3228975" y="2524125"/>
          <p14:tracePt t="31517" x="3228975" y="2566988"/>
          <p14:tracePt t="31525" x="3228975" y="2608263"/>
          <p14:tracePt t="31533" x="3228975" y="2651125"/>
          <p14:tracePt t="31541" x="3228975" y="2676525"/>
          <p14:tracePt t="31549" x="3228975" y="2701925"/>
          <p14:tracePt t="31557" x="3244850" y="2744788"/>
          <p14:tracePt t="31565" x="3244850" y="2762250"/>
          <p14:tracePt t="31573" x="3262313" y="2778125"/>
          <p14:tracePt t="31582" x="3279775" y="2795588"/>
          <p14:tracePt t="31589" x="3297238" y="2813050"/>
          <p14:tracePt t="31597" x="3313113" y="2820988"/>
          <p14:tracePt t="31622" x="3322638" y="2820988"/>
          <p14:tracePt t="31630" x="3330575" y="2820988"/>
          <p14:tracePt t="31653" x="3338513" y="2820988"/>
          <p14:tracePt t="31662" x="3338513" y="2813050"/>
          <p14:tracePt t="31670" x="3355975" y="2805113"/>
          <p14:tracePt t="31677" x="3363913" y="2787650"/>
          <p14:tracePt t="31685" x="3373438" y="2762250"/>
          <p14:tracePt t="31693" x="3373438" y="2727325"/>
          <p14:tracePt t="31701" x="3381375" y="2711450"/>
          <p14:tracePt t="31710" x="3381375" y="2686050"/>
          <p14:tracePt t="31717" x="3389313" y="2676525"/>
          <p14:tracePt t="31904" x="3398838" y="2676525"/>
          <p14:tracePt t="31920" x="3406775" y="2676525"/>
          <p14:tracePt t="31944" x="3424238" y="2668588"/>
          <p14:tracePt t="31952" x="3432175" y="2668588"/>
          <p14:tracePt t="31971" x="3441700" y="2668588"/>
          <p14:tracePt t="32019" x="3441700" y="2676525"/>
          <p14:tracePt t="32023" x="3441700" y="2686050"/>
          <p14:tracePt t="32048" x="3441700" y="2693988"/>
          <p14:tracePt t="32066" x="3449638" y="2693988"/>
          <p14:tracePt t="32075" x="3457575" y="2693988"/>
          <p14:tracePt t="32082" x="3475038" y="2686050"/>
          <p14:tracePt t="32089" x="3492500" y="2660650"/>
          <p14:tracePt t="32097" x="3525838" y="2625725"/>
          <p14:tracePt t="32105" x="3543300" y="2582863"/>
          <p14:tracePt t="32113" x="3568700" y="2549525"/>
          <p14:tracePt t="32121" x="3576638" y="2516188"/>
          <p14:tracePt t="32129" x="3586163" y="2481263"/>
          <p14:tracePt t="32137" x="3594100" y="2463800"/>
          <p14:tracePt t="32145" x="3594100" y="2438400"/>
          <p14:tracePt t="32154" x="3594100" y="2430463"/>
          <p14:tracePt t="32194" x="3594100" y="2447925"/>
          <p14:tracePt t="32203" x="3594100" y="2481263"/>
          <p14:tracePt t="32210" x="3586163" y="2524125"/>
          <p14:tracePt t="32217" x="3568700" y="2608263"/>
          <p14:tracePt t="32225" x="3543300" y="2660650"/>
          <p14:tracePt t="32234" x="3533775" y="2693988"/>
          <p14:tracePt t="32242" x="3525838" y="2736850"/>
          <p14:tracePt t="32252" x="3508375" y="2787650"/>
          <p14:tracePt t="32257" x="3500438" y="2820988"/>
          <p14:tracePt t="32265" x="3492500" y="2830513"/>
          <p14:tracePt t="32274" x="3482975" y="2846388"/>
          <p14:tracePt t="32282" x="3482975" y="2855913"/>
          <p14:tracePt t="32300" x="3482975" y="2863850"/>
          <p14:tracePt t="32348" x="3482975" y="2855913"/>
          <p14:tracePt t="32356" x="3482975" y="2830513"/>
          <p14:tracePt t="32364" x="3492500" y="2805113"/>
          <p14:tracePt t="32372" x="3500438" y="2744788"/>
          <p14:tracePt t="32379" x="3508375" y="2676525"/>
          <p14:tracePt t="32387" x="3508375" y="2625725"/>
          <p14:tracePt t="32395" x="3508375" y="2582863"/>
          <p14:tracePt t="32403" x="3508375" y="2532063"/>
          <p14:tracePt t="32411" x="3508375" y="2489200"/>
          <p14:tracePt t="32419" x="3508375" y="2430463"/>
          <p14:tracePt t="32427" x="3508375" y="2422525"/>
          <p14:tracePt t="32436" x="3500438" y="2413000"/>
          <p14:tracePt t="32484" x="3492500" y="2413000"/>
          <p14:tracePt t="32493" x="3482975" y="2438400"/>
          <p14:tracePt t="32500" x="3475038" y="2498725"/>
          <p14:tracePt t="32507" x="3467100" y="2557463"/>
          <p14:tracePt t="32515" x="3467100" y="2600325"/>
          <p14:tracePt t="32523" x="3457575" y="2676525"/>
          <p14:tracePt t="32531" x="3449638" y="2736850"/>
          <p14:tracePt t="32539" x="3441700" y="2770188"/>
          <p14:tracePt t="32547" x="3432175" y="2838450"/>
          <p14:tracePt t="32555" x="3432175" y="2855913"/>
          <p14:tracePt t="32564" x="3432175" y="2881313"/>
          <p14:tracePt t="32571" x="3432175" y="2897188"/>
          <p14:tracePt t="32579" x="3432175" y="2906713"/>
          <p14:tracePt t="32663" x="3432175" y="2881313"/>
          <p14:tracePt t="32671" x="3432175" y="2855913"/>
          <p14:tracePt t="32680" x="3441700" y="2830513"/>
          <p14:tracePt t="32686" x="3449638" y="2813050"/>
          <p14:tracePt t="32694" x="3449638" y="2778125"/>
          <p14:tracePt t="32702" x="3457575" y="2762250"/>
          <p14:tracePt t="32710" x="3457575" y="2752725"/>
          <p14:tracePt t="32717" x="3467100" y="2727325"/>
          <p14:tracePt t="32725" x="3467100" y="2719388"/>
          <p14:tracePt t="32750" x="3467100" y="2711450"/>
          <p14:tracePt t="33065" x="3475038" y="2711450"/>
          <p14:tracePt t="33080" x="3475038" y="2719388"/>
          <p14:tracePt t="33087" x="3482975" y="2719388"/>
          <p14:tracePt t="33095" x="3482975" y="2727325"/>
          <p14:tracePt t="33120" x="3492500" y="2727325"/>
          <p14:tracePt t="33128" x="3492500" y="2736850"/>
          <p14:tracePt t="33144" x="3500438" y="2736850"/>
          <p14:tracePt t="33152" x="3500438" y="2744788"/>
          <p14:tracePt t="33169" x="3508375" y="2744788"/>
          <p14:tracePt t="33226" x="3517900" y="2744788"/>
          <p14:tracePt t="33236" x="3517900" y="2752725"/>
          <p14:tracePt t="33250" x="3517900" y="2762250"/>
          <p14:tracePt t="33257" x="3517900" y="2770188"/>
          <p14:tracePt t="33273" x="3525838" y="2787650"/>
          <p14:tracePt t="33283" x="3525838" y="2795588"/>
          <p14:tracePt t="33297" x="3525838" y="2813050"/>
          <p14:tracePt t="33306" x="3525838" y="2820988"/>
          <p14:tracePt t="33321" x="3525838" y="2830513"/>
          <p14:tracePt t="33329" x="3525838" y="2838450"/>
          <p14:tracePt t="33419" x="3533775" y="2838450"/>
          <p14:tracePt t="33434" x="3543300" y="2838450"/>
          <p14:tracePt t="33453" x="3551238" y="2838450"/>
          <p14:tracePt t="33460" x="3559175" y="2830513"/>
          <p14:tracePt t="33475" x="3559175" y="2820988"/>
          <p14:tracePt t="33483" x="3576638" y="2820988"/>
          <p14:tracePt t="33491" x="3576638" y="2813050"/>
          <p14:tracePt t="33499" x="3586163" y="2813050"/>
          <p14:tracePt t="33533" x="3586163" y="2805113"/>
          <p14:tracePt t="33556" x="3594100" y="2805113"/>
          <p14:tracePt t="33580" x="3594100" y="2795588"/>
          <p14:tracePt t="34040" x="3586163" y="2838450"/>
          <p14:tracePt t="34048" x="3551238" y="2906713"/>
          <p14:tracePt t="34056" x="3492500" y="3059113"/>
          <p14:tracePt t="34063" x="3457575" y="3144838"/>
          <p14:tracePt t="34071" x="3398838" y="3297238"/>
          <p14:tracePt t="34079" x="3363913" y="3408363"/>
          <p14:tracePt t="34088" x="3338513" y="3502025"/>
          <p14:tracePt t="34095" x="3297238" y="3679825"/>
          <p14:tracePt t="34103" x="3254375" y="3816350"/>
          <p14:tracePt t="34111" x="3228975" y="3917950"/>
          <p14:tracePt t="34119" x="3211513" y="3976688"/>
          <p14:tracePt t="34127" x="3178175" y="4095750"/>
          <p14:tracePt t="34135" x="3160713" y="4164013"/>
          <p14:tracePt t="34143" x="3152775" y="4240213"/>
          <p14:tracePt t="34152" x="3135313" y="4275138"/>
          <p14:tracePt t="34159" x="3135313" y="4308475"/>
          <p14:tracePt t="34208" x="3152775" y="4308475"/>
          <p14:tracePt t="34216" x="3178175" y="4308475"/>
          <p14:tracePt t="34223" x="3228975" y="4265613"/>
          <p14:tracePt t="34232" x="3322638" y="4224338"/>
          <p14:tracePt t="34239" x="3424238" y="4181475"/>
          <p14:tracePt t="34247" x="3586163" y="4070350"/>
          <p14:tracePt t="34255" x="3687763" y="4002088"/>
          <p14:tracePt t="34263" x="3781425" y="3917950"/>
          <p14:tracePt t="34272" x="3900488" y="3773488"/>
          <p14:tracePt t="34279" x="3959225" y="3671888"/>
          <p14:tracePt t="34287" x="3992563" y="3603625"/>
          <p14:tracePt t="34295" x="4010025" y="3535363"/>
          <p14:tracePt t="34305" x="4010025" y="3475038"/>
          <p14:tracePt t="34311" x="4010025" y="3467100"/>
          <p14:tracePt t="34349" x="3984625" y="3509963"/>
          <p14:tracePt t="34356" x="3933825" y="3636963"/>
          <p14:tracePt t="34364" x="3916363" y="3713163"/>
          <p14:tracePt t="34370" x="3857625" y="3883025"/>
          <p14:tracePt t="34377" x="3832225" y="3960813"/>
          <p14:tracePt t="34385" x="3789363" y="4105275"/>
          <p14:tracePt t="34393" x="3763963" y="4283075"/>
          <p14:tracePt t="34402" x="3756025" y="4394200"/>
          <p14:tracePt t="34410" x="3756025" y="4435475"/>
          <p14:tracePt t="34417" x="3756025" y="4513263"/>
          <p14:tracePt t="34425" x="3763963" y="4554538"/>
          <p14:tracePt t="34433" x="3771900" y="4572000"/>
          <p14:tracePt t="34441" x="3797300" y="4572000"/>
          <p14:tracePt t="34449" x="3822700" y="4572000"/>
          <p14:tracePt t="34458" x="3848100" y="4572000"/>
          <p14:tracePt t="34465" x="3925888" y="4564063"/>
          <p14:tracePt t="34473" x="3992563" y="4529138"/>
          <p14:tracePt t="34481" x="4179888" y="4460875"/>
          <p14:tracePt t="34490" x="4298950" y="4419600"/>
          <p14:tracePt t="34497" x="4375150" y="4351338"/>
          <p14:tracePt t="34505" x="4460875" y="4257675"/>
          <p14:tracePt t="34513" x="4476750" y="4206875"/>
          <p14:tracePt t="34522" x="4511675" y="4079875"/>
          <p14:tracePt t="34529" x="4511675" y="3976688"/>
          <p14:tracePt t="34537" x="4476750" y="3875088"/>
          <p14:tracePt t="34545" x="4435475" y="3781425"/>
          <p14:tracePt t="34553" x="4324350" y="3730625"/>
          <p14:tracePt t="34561" x="4248150" y="3697288"/>
          <p14:tracePt t="34569" x="4179888" y="3697288"/>
          <p14:tracePt t="34578" x="4121150" y="3697288"/>
          <p14:tracePt t="34585" x="4035425" y="3730625"/>
          <p14:tracePt t="34594" x="3967163" y="3763963"/>
          <p14:tracePt t="34604" x="3908425" y="3816350"/>
          <p14:tracePt t="34612" x="3797300" y="3960813"/>
          <p14:tracePt t="34619" x="3763963" y="4062413"/>
          <p14:tracePt t="34627" x="3756025" y="4121150"/>
          <p14:tracePt t="34635" x="3746500" y="4300538"/>
          <p14:tracePt t="34643" x="3746500" y="4368800"/>
          <p14:tracePt t="34651" x="3756025" y="4427538"/>
          <p14:tracePt t="34659" x="3789363" y="4503738"/>
          <p14:tracePt t="34668" x="3865563" y="4564063"/>
          <p14:tracePt t="34675" x="3916363" y="4597400"/>
          <p14:tracePt t="34684" x="4017963" y="4630738"/>
          <p14:tracePt t="34692" x="4121150" y="4657725"/>
          <p14:tracePt t="34700" x="4281488" y="4699000"/>
          <p14:tracePt t="34707" x="4425950" y="4708525"/>
          <p14:tracePt t="34715" x="4595813" y="4708525"/>
          <p14:tracePt t="34724" x="4868863" y="4699000"/>
          <p14:tracePt t="34732" x="4953000" y="4665663"/>
          <p14:tracePt t="34740" x="5003800" y="4640263"/>
          <p14:tracePt t="34748" x="5046663" y="4597400"/>
          <p14:tracePt t="34755" x="5064125" y="4521200"/>
          <p14:tracePt t="34763" x="5064125" y="4435475"/>
          <p14:tracePt t="34771" x="5064125" y="4325938"/>
          <p14:tracePt t="34779" x="4945063" y="4087813"/>
          <p14:tracePt t="34788" x="4826000" y="3951288"/>
          <p14:tracePt t="34795" x="4740275" y="3857625"/>
          <p14:tracePt t="34804" x="4435475" y="3671888"/>
          <p14:tracePt t="34812" x="4349750" y="3636963"/>
          <p14:tracePt t="34819" x="4052888" y="3560763"/>
          <p14:tracePt t="34827" x="3900488" y="3560763"/>
          <p14:tracePt t="34835" x="3746500" y="3560763"/>
          <p14:tracePt t="34843" x="3611563" y="3611563"/>
          <p14:tracePt t="34851" x="3441700" y="3671888"/>
          <p14:tracePt t="34859" x="3287713" y="3798888"/>
          <p14:tracePt t="34867" x="3194050" y="3908425"/>
          <p14:tracePt t="34885" x="3059113" y="4138613"/>
          <p14:tracePt t="34893" x="3008313" y="4291013"/>
          <p14:tracePt t="34899" x="2998788" y="4394200"/>
          <p14:tracePt t="34909" x="2998788" y="4529138"/>
          <p14:tracePt t="34915" x="3041650" y="4683125"/>
          <p14:tracePt t="34925" x="3084513" y="4733925"/>
          <p14:tracePt t="34934" x="3186113" y="4827588"/>
          <p14:tracePt t="34942" x="3262313" y="4843463"/>
          <p14:tracePt t="34950" x="3389313" y="4878388"/>
          <p14:tracePt t="34957" x="3576638" y="4903788"/>
          <p14:tracePt t="34965" x="3890963" y="4903788"/>
          <p14:tracePt t="34973" x="4052888" y="4886325"/>
          <p14:tracePt t="34981" x="4111625" y="4868863"/>
          <p14:tracePt t="34989" x="4265613" y="4810125"/>
          <p14:tracePt t="34997" x="4359275" y="4741863"/>
          <p14:tracePt t="35006" x="4410075" y="4673600"/>
          <p14:tracePt t="35013" x="4486275" y="4572000"/>
          <p14:tracePt t="35022" x="4511675" y="4478338"/>
          <p14:tracePt t="35029" x="4529138" y="4376738"/>
          <p14:tracePt t="35038" x="4529138" y="4164013"/>
          <p14:tracePt t="35045" x="4511675" y="4019550"/>
          <p14:tracePt t="35054" x="4384675" y="3722688"/>
          <p14:tracePt t="35061" x="4205288" y="3408363"/>
          <p14:tracePt t="35069" x="3941763" y="3109913"/>
          <p14:tracePt t="35077" x="3695700" y="2881313"/>
          <p14:tracePt t="35085" x="3373438" y="2633663"/>
          <p14:tracePt t="35093" x="3203575" y="2532063"/>
          <p14:tracePt t="35101" x="2889250" y="2463800"/>
          <p14:tracePt t="35109" x="2735263" y="2463800"/>
          <p14:tracePt t="35117" x="2633663" y="2473325"/>
          <p14:tracePt t="35125" x="2532063" y="2516188"/>
          <p14:tracePt t="35133" x="2438400" y="2582863"/>
          <p14:tracePt t="35142" x="2387600" y="2651125"/>
          <p14:tracePt t="35150" x="2327275" y="2770188"/>
          <p14:tracePt t="35157" x="2301875" y="2871788"/>
          <p14:tracePt t="35165" x="2301875" y="2990850"/>
          <p14:tracePt t="35173" x="2311400" y="3170238"/>
          <p14:tracePt t="35184" x="2379663" y="3289300"/>
          <p14:tracePt t="35191" x="2446338" y="3365500"/>
          <p14:tracePt t="35199" x="2574925" y="3484563"/>
          <p14:tracePt t="35207" x="2709863" y="3560763"/>
          <p14:tracePt t="35215" x="2828925" y="3603625"/>
          <p14:tracePt t="35223" x="3117850" y="3662363"/>
          <p14:tracePt t="35231" x="3373438" y="3662363"/>
          <p14:tracePt t="35239" x="3559175" y="3662363"/>
          <p14:tracePt t="35247" x="3925888" y="3586163"/>
          <p14:tracePt t="35255" x="4230688" y="3441700"/>
          <p14:tracePt t="35263" x="4451350" y="3330575"/>
          <p14:tracePt t="35271" x="4554538" y="3228975"/>
          <p14:tracePt t="35279" x="4646613" y="3067050"/>
          <p14:tracePt t="35287" x="4681538" y="2949575"/>
          <p14:tracePt t="35295" x="4681538" y="2813050"/>
          <p14:tracePt t="35304" x="4613275" y="2455863"/>
          <p14:tracePt t="35311" x="4486275" y="2133600"/>
          <p14:tracePt t="35319" x="4137025" y="1614488"/>
          <p14:tracePt t="35327" x="3925888" y="1249363"/>
          <p14:tracePt t="35335" x="3602038" y="866775"/>
          <p14:tracePt t="35343" x="3322638" y="560388"/>
          <p14:tracePt t="35351" x="3049588" y="322263"/>
          <p14:tracePt t="35359" x="2803525" y="212725"/>
          <p14:tracePt t="35367" x="2625725" y="152400"/>
          <p14:tracePt t="35375" x="2497138" y="144463"/>
          <p14:tracePt t="35384" x="2413000" y="144463"/>
          <p14:tracePt t="35392" x="2286000" y="144463"/>
          <p14:tracePt t="35399" x="2106613" y="144463"/>
          <p14:tracePt t="35407" x="1962150" y="187325"/>
          <p14:tracePt t="35415" x="1809750" y="203200"/>
          <p14:tracePt t="35423" x="1733550" y="220663"/>
          <p14:tracePt t="35432" x="1631950" y="238125"/>
          <p14:tracePt t="35439" x="1571625" y="263525"/>
          <p14:tracePt t="35447" x="1495425" y="271463"/>
          <p14:tracePt t="35455" x="1462088" y="296863"/>
          <p14:tracePt t="35465" x="1435100" y="314325"/>
          <p14:tracePt t="35473" x="1409700" y="331788"/>
          <p14:tracePt t="35482" x="1401763" y="339725"/>
          <p14:tracePt t="35489" x="1393825" y="339725"/>
          <p14:tracePt t="35497" x="1376363" y="339725"/>
          <p14:tracePt t="35514" x="1358900" y="347663"/>
          <p14:tracePt t="35521" x="1343025" y="347663"/>
          <p14:tracePt t="35530" x="1325563" y="347663"/>
          <p14:tracePt t="35537" x="1308100" y="347663"/>
          <p14:tracePt t="35545" x="1290638" y="347663"/>
          <p14:tracePt t="35553" x="1249363" y="347663"/>
          <p14:tracePt t="35561" x="1181100" y="339725"/>
          <p14:tracePt t="35569" x="1147763" y="322263"/>
          <p14:tracePt t="35577" x="1104900" y="314325"/>
          <p14:tracePt t="35585" x="1054100" y="306388"/>
          <p14:tracePt t="35593" x="1011238" y="271463"/>
          <p14:tracePt t="35601" x="942975" y="255588"/>
          <p14:tracePt t="35610" x="874713" y="230188"/>
          <p14:tracePt t="35618" x="806450" y="203200"/>
          <p14:tracePt t="35625" x="704850" y="169863"/>
          <p14:tracePt t="35634" x="654050" y="127000"/>
          <p14:tracePt t="35642" x="534988" y="68263"/>
          <p14:tracePt t="35649" x="450850" y="33338"/>
          <p14:tracePt t="35657" x="407988" y="793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8C75-0295-4F28-8671-DD4318CC5281}"/>
              </a:ext>
            </a:extLst>
          </p:cNvPr>
          <p:cNvSpPr>
            <a:spLocks noGrp="1"/>
          </p:cNvSpPr>
          <p:nvPr>
            <p:ph type="title"/>
          </p:nvPr>
        </p:nvSpPr>
        <p:spPr>
          <a:xfrm>
            <a:off x="581192" y="-132345"/>
            <a:ext cx="11029616" cy="1188720"/>
          </a:xfrm>
        </p:spPr>
        <p:txBody>
          <a:bodyPr>
            <a:normAutofit/>
          </a:bodyPr>
          <a:lstStyle/>
          <a:p>
            <a:r>
              <a:rPr lang="en-US" sz="2200" dirty="0"/>
              <a:t>Covid 19 Data visualization</a:t>
            </a:r>
          </a:p>
        </p:txBody>
      </p:sp>
      <p:pic>
        <p:nvPicPr>
          <p:cNvPr id="5" name="Content Placeholder 4">
            <a:extLst>
              <a:ext uri="{FF2B5EF4-FFF2-40B4-BE49-F238E27FC236}">
                <a16:creationId xmlns:a16="http://schemas.microsoft.com/office/drawing/2014/main" id="{C585CE4B-9D4A-4D82-B584-47F3F696898A}"/>
              </a:ext>
            </a:extLst>
          </p:cNvPr>
          <p:cNvPicPr>
            <a:picLocks noGrp="1" noChangeAspect="1"/>
          </p:cNvPicPr>
          <p:nvPr>
            <p:ph idx="1"/>
          </p:nvPr>
        </p:nvPicPr>
        <p:blipFill>
          <a:blip r:embed="rId5"/>
          <a:stretch>
            <a:fillRect/>
          </a:stretch>
        </p:blipFill>
        <p:spPr>
          <a:xfrm>
            <a:off x="456182" y="1562469"/>
            <a:ext cx="11830051" cy="5228181"/>
          </a:xfrm>
        </p:spPr>
      </p:pic>
      <p:sp>
        <p:nvSpPr>
          <p:cNvPr id="7" name="TextBox 6">
            <a:extLst>
              <a:ext uri="{FF2B5EF4-FFF2-40B4-BE49-F238E27FC236}">
                <a16:creationId xmlns:a16="http://schemas.microsoft.com/office/drawing/2014/main" id="{9C3FFEBA-DEC5-4C0A-8C8B-FE7281693B35}"/>
              </a:ext>
            </a:extLst>
          </p:cNvPr>
          <p:cNvSpPr txBox="1"/>
          <p:nvPr/>
        </p:nvSpPr>
        <p:spPr>
          <a:xfrm>
            <a:off x="375081" y="1056375"/>
            <a:ext cx="6094520" cy="369332"/>
          </a:xfrm>
          <a:prstGeom prst="rect">
            <a:avLst/>
          </a:prstGeom>
          <a:noFill/>
        </p:spPr>
        <p:txBody>
          <a:bodyPr wrap="square">
            <a:spAutoFit/>
          </a:bodyPr>
          <a:lstStyle/>
          <a:p>
            <a:r>
              <a:rPr lang="en-US" dirty="0">
                <a:highlight>
                  <a:srgbClr val="C0C0C0"/>
                </a:highlight>
              </a:rPr>
              <a:t>Total test done and new cases by country</a:t>
            </a:r>
          </a:p>
        </p:txBody>
      </p:sp>
      <p:pic>
        <p:nvPicPr>
          <p:cNvPr id="8" name="Video 7">
            <a:hlinkClick r:id="" action="ppaction://media"/>
            <a:extLst>
              <a:ext uri="{FF2B5EF4-FFF2-40B4-BE49-F238E27FC236}">
                <a16:creationId xmlns:a16="http://schemas.microsoft.com/office/drawing/2014/main" id="{437AACAA-96B0-47E5-94CB-2400910C7DF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198064117"/>
      </p:ext>
    </p:extLst>
  </p:cSld>
  <p:clrMapOvr>
    <a:masterClrMapping/>
  </p:clrMapOvr>
  <mc:AlternateContent xmlns:mc="http://schemas.openxmlformats.org/markup-compatibility/2006">
    <mc:Choice xmlns:p14="http://schemas.microsoft.com/office/powerpoint/2010/main" Requires="p14">
      <p:transition spd="slow" p14:dur="2000" advTm="62817"/>
    </mc:Choice>
    <mc:Fallback>
      <p:transition spd="slow" advTm="62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extLst>
    <p:ext uri="{3A86A75C-4F4B-4683-9AE1-C65F6400EC91}">
      <p14:laserTraceLst xmlns:p14="http://schemas.microsoft.com/office/powerpoint/2010/main">
        <p14:tracePtLst>
          <p14:tracePt t="76" x="5989638" y="833438"/>
          <p14:tracePt t="83" x="5989638" y="841375"/>
          <p14:tracePt t="89" x="5989638" y="866775"/>
          <p14:tracePt t="97" x="5981700" y="900113"/>
          <p14:tracePt t="105" x="5981700" y="917575"/>
          <p14:tracePt t="113" x="5981700" y="925513"/>
          <p14:tracePt t="333" x="5956300" y="935038"/>
          <p14:tracePt t="340" x="5938838" y="942975"/>
          <p14:tracePt t="348" x="5845175" y="952500"/>
          <p14:tracePt t="355" x="5819775" y="952500"/>
          <p14:tracePt t="363" x="5761038" y="960438"/>
          <p14:tracePt t="371" x="5692775" y="960438"/>
          <p14:tracePt t="379" x="5573713" y="960438"/>
          <p14:tracePt t="388" x="5437188" y="977900"/>
          <p14:tracePt t="395" x="5318125" y="993775"/>
          <p14:tracePt t="404" x="5216525" y="1011238"/>
          <p14:tracePt t="411" x="5064125" y="1028700"/>
          <p14:tracePt t="419" x="4945063" y="1044575"/>
          <p14:tracePt t="427" x="4843463" y="1054100"/>
          <p14:tracePt t="435" x="4757738" y="1079500"/>
          <p14:tracePt t="443" x="4732338" y="1087438"/>
          <p14:tracePt t="451" x="4689475" y="1104900"/>
          <p14:tracePt t="459" x="4638675" y="1147763"/>
          <p14:tracePt t="467" x="4621213" y="1163638"/>
          <p14:tracePt t="475" x="4605338" y="1189038"/>
          <p14:tracePt t="486" x="4595813" y="1231900"/>
          <p14:tracePt t="492" x="4587875" y="1266825"/>
          <p14:tracePt t="501" x="4587875" y="1393825"/>
          <p14:tracePt t="507" x="4587875" y="1462088"/>
          <p14:tracePt t="517" x="4587875" y="1563688"/>
          <p14:tracePt t="525" x="4587875" y="1649413"/>
          <p14:tracePt t="534" x="4587875" y="1758950"/>
          <p14:tracePt t="542" x="4587875" y="1835150"/>
          <p14:tracePt t="550" x="4587875" y="1903413"/>
          <p14:tracePt t="557" x="4605338" y="1963738"/>
          <p14:tracePt t="565" x="4613275" y="2022475"/>
          <p14:tracePt t="573" x="4621213" y="2055813"/>
          <p14:tracePt t="581" x="4638675" y="2082800"/>
          <p14:tracePt t="589" x="4673600" y="2098675"/>
          <p14:tracePt t="597" x="4689475" y="2098675"/>
          <p14:tracePt t="605" x="4699000" y="2098675"/>
          <p14:tracePt t="613" x="4714875" y="2098675"/>
          <p14:tracePt t="629" x="4724400" y="2098675"/>
          <p14:tracePt t="638" x="4740275" y="2098675"/>
          <p14:tracePt t="645" x="4757738" y="2073275"/>
          <p14:tracePt t="654" x="4765675" y="2055813"/>
          <p14:tracePt t="661" x="4775200" y="2030413"/>
          <p14:tracePt t="669" x="4783138" y="1997075"/>
          <p14:tracePt t="677" x="4783138" y="1979613"/>
          <p14:tracePt t="685" x="4783138" y="1954213"/>
          <p14:tracePt t="693" x="4783138" y="1928813"/>
          <p14:tracePt t="701" x="4765675" y="1903413"/>
          <p14:tracePt t="710" x="4749800" y="1895475"/>
          <p14:tracePt t="717" x="4732338" y="1885950"/>
          <p14:tracePt t="725" x="4706938" y="1878013"/>
          <p14:tracePt t="734" x="4681538" y="1870075"/>
          <p14:tracePt t="741" x="4656138" y="1870075"/>
          <p14:tracePt t="750" x="4621213" y="1860550"/>
          <p14:tracePt t="757" x="4595813" y="1860550"/>
          <p14:tracePt t="768" x="4529138" y="1860550"/>
          <p14:tracePt t="773" x="4435475" y="1860550"/>
          <p14:tracePt t="784" x="4359275" y="1860550"/>
          <p14:tracePt t="792" x="4265613" y="1860550"/>
          <p14:tracePt t="799" x="4222750" y="1860550"/>
          <p14:tracePt t="807" x="4137025" y="1860550"/>
          <p14:tracePt t="815" x="4103688" y="1860550"/>
          <p14:tracePt t="824" x="4060825" y="1870075"/>
          <p14:tracePt t="831" x="4035425" y="1878013"/>
          <p14:tracePt t="839" x="3984625" y="1903413"/>
          <p14:tracePt t="847" x="3925888" y="1971675"/>
          <p14:tracePt t="855" x="3883025" y="2022475"/>
          <p14:tracePt t="863" x="3797300" y="2133600"/>
          <p14:tracePt t="871" x="3756025" y="2209800"/>
          <p14:tracePt t="879" x="3721100" y="2252663"/>
          <p14:tracePt t="887" x="3678238" y="2328863"/>
          <p14:tracePt t="895" x="3644900" y="2463800"/>
          <p14:tracePt t="903" x="3627438" y="2506663"/>
          <p14:tracePt t="911" x="3602038" y="2608263"/>
          <p14:tracePt t="919" x="3602038" y="2660650"/>
          <p14:tracePt t="927" x="3594100" y="2752725"/>
          <p14:tracePt t="936" x="3594100" y="2813050"/>
          <p14:tracePt t="943" x="3594100" y="2871788"/>
          <p14:tracePt t="951" x="3602038" y="2906713"/>
          <p14:tracePt t="959" x="3619500" y="2965450"/>
          <p14:tracePt t="967" x="3652838" y="3016250"/>
          <p14:tracePt t="975" x="3713163" y="3059113"/>
          <p14:tracePt t="984" x="3822700" y="3119438"/>
          <p14:tracePt t="992" x="3890963" y="3127375"/>
          <p14:tracePt t="999" x="4017963" y="3127375"/>
          <p14:tracePt t="1008" x="4137025" y="3127375"/>
          <p14:tracePt t="1016" x="4197350" y="3119438"/>
          <p14:tracePt t="1023" x="4324350" y="3067050"/>
          <p14:tracePt t="1032" x="4425950" y="3041650"/>
          <p14:tracePt t="1039" x="4519613" y="3000375"/>
          <p14:tracePt t="1047" x="4554538" y="2974975"/>
          <p14:tracePt t="1055" x="4621213" y="2855913"/>
          <p14:tracePt t="1063" x="4646613" y="2762250"/>
          <p14:tracePt t="1073" x="4656138" y="2693988"/>
          <p14:tracePt t="1079" x="4656138" y="2516188"/>
          <p14:tracePt t="1089" x="4605338" y="2387600"/>
          <p14:tracePt t="1097" x="4545013" y="2293938"/>
          <p14:tracePt t="1105" x="4435475" y="2166938"/>
          <p14:tracePt t="1113" x="4298950" y="2090738"/>
          <p14:tracePt t="1121" x="4111625" y="2022475"/>
          <p14:tracePt t="1129" x="3941763" y="2022475"/>
          <p14:tracePt t="1138" x="3814763" y="2022475"/>
          <p14:tracePt t="1145" x="3738563" y="2039938"/>
          <p14:tracePt t="1154" x="3611563" y="2098675"/>
          <p14:tracePt t="1161" x="3543300" y="2141538"/>
          <p14:tracePt t="1170" x="3449638" y="2243138"/>
          <p14:tracePt t="1177" x="3373438" y="2379663"/>
          <p14:tracePt t="1186" x="3322638" y="2532063"/>
          <p14:tracePt t="1193" x="3297238" y="2719388"/>
          <p14:tracePt t="1202" x="3270250" y="2846388"/>
          <p14:tracePt t="1209" x="3270250" y="2922588"/>
          <p14:tracePt t="1218" x="3287713" y="3051175"/>
          <p14:tracePt t="1225" x="3330575" y="3144838"/>
          <p14:tracePt t="1234" x="3389313" y="3254375"/>
          <p14:tracePt t="1242" x="3475038" y="3322638"/>
          <p14:tracePt t="1249" x="3533775" y="3382963"/>
          <p14:tracePt t="1257" x="3652838" y="3424238"/>
          <p14:tracePt t="1265" x="3738563" y="3449638"/>
          <p14:tracePt t="1273" x="3865563" y="3459163"/>
          <p14:tracePt t="1282" x="4060825" y="3459163"/>
          <p14:tracePt t="1290" x="4256088" y="3441700"/>
          <p14:tracePt t="1297" x="4562475" y="3373438"/>
          <p14:tracePt t="1305" x="4699000" y="3314700"/>
          <p14:tracePt t="1313" x="4757738" y="3279775"/>
          <p14:tracePt t="1321" x="4833938" y="3211513"/>
          <p14:tracePt t="1329" x="4859338" y="3135313"/>
          <p14:tracePt t="1337" x="4868863" y="3067050"/>
          <p14:tracePt t="1345" x="4868863" y="3033713"/>
          <p14:tracePt t="1356" x="4868863" y="2982913"/>
          <p14:tracePt t="1361" x="4859338" y="2906713"/>
          <p14:tracePt t="1371" x="4833938" y="2881313"/>
          <p14:tracePt t="1377" x="4818063" y="2871788"/>
          <p14:tracePt t="1387" x="4791075" y="2863850"/>
          <p14:tracePt t="1395" x="4757738" y="2846388"/>
          <p14:tracePt t="1404" x="4714875" y="2838450"/>
          <p14:tracePt t="1412" x="4664075" y="2830513"/>
          <p14:tracePt t="1419" x="4605338" y="2820988"/>
          <p14:tracePt t="1427" x="4545013" y="2813050"/>
          <p14:tracePt t="1435" x="4519613" y="2813050"/>
          <p14:tracePt t="1444" x="4486275" y="2813050"/>
          <p14:tracePt t="1452" x="4468813" y="2813050"/>
          <p14:tracePt t="1467" x="4460875" y="2813050"/>
          <p14:tracePt t="1488" x="4451350" y="2813050"/>
          <p14:tracePt t="1495" x="4443413" y="2813050"/>
          <p14:tracePt t="1628" x="4435475" y="2813050"/>
          <p14:tracePt t="1646" x="4418013" y="2813050"/>
          <p14:tracePt t="1676" x="4418013" y="2820988"/>
          <p14:tracePt t="1686" x="4410075" y="2820988"/>
          <p14:tracePt t="1704" x="4400550" y="2830513"/>
          <p14:tracePt t="1729" x="4392613" y="2830513"/>
          <p14:tracePt t="1734" x="4384675" y="2838450"/>
          <p14:tracePt t="1744" x="4375150" y="2838450"/>
          <p14:tracePt t="1750" x="4359275" y="2846388"/>
          <p14:tracePt t="1758" x="4332288" y="2846388"/>
          <p14:tracePt t="1765" x="4324350" y="2846388"/>
          <p14:tracePt t="1773" x="4306888" y="2855913"/>
          <p14:tracePt t="1781" x="4291013" y="2855913"/>
          <p14:tracePt t="1806" x="4281488" y="2855913"/>
          <p14:tracePt t="3252" x="4291013" y="2855913"/>
          <p14:tracePt t="3257" x="4298950" y="2855913"/>
          <p14:tracePt t="3263" x="4306888" y="2855913"/>
          <p14:tracePt t="3271" x="4324350" y="2855913"/>
          <p14:tracePt t="3279" x="4367213" y="2846388"/>
          <p14:tracePt t="3288" x="4392613" y="2846388"/>
          <p14:tracePt t="3295" x="4410075" y="2846388"/>
          <p14:tracePt t="3303" x="4443413" y="2846388"/>
          <p14:tracePt t="3311" x="4460875" y="2846388"/>
          <p14:tracePt t="3319" x="4468813" y="2846388"/>
          <p14:tracePt t="3336" x="4476750" y="2846388"/>
          <p14:tracePt t="3346" x="4486275" y="2846388"/>
          <p14:tracePt t="3376" x="4494213" y="2846388"/>
          <p14:tracePt t="3394" x="4503738" y="2846388"/>
          <p14:tracePt t="3484" x="4519613" y="2846388"/>
          <p14:tracePt t="3493" x="4519613" y="2838450"/>
          <p14:tracePt t="3502" x="4529138" y="2838450"/>
          <p14:tracePt t="3507" x="4529138" y="2830513"/>
          <p14:tracePt t="3522" x="4537075" y="2830513"/>
          <p14:tracePt t="3529" x="4537075" y="2820988"/>
          <p14:tracePt t="3545" x="4545013" y="2813050"/>
          <p14:tracePt t="3562" x="4554538" y="2813050"/>
          <p14:tracePt t="3594" x="4562475" y="2805113"/>
          <p14:tracePt t="3684" x="4570413" y="2805113"/>
          <p14:tracePt t="3708" x="4595813" y="2805113"/>
          <p14:tracePt t="3715" x="4605338" y="2805113"/>
          <p14:tracePt t="3723" x="4613275" y="2805113"/>
          <p14:tracePt t="3732" x="4621213" y="2795588"/>
          <p14:tracePt t="3739" x="4630738" y="2795588"/>
          <p14:tracePt t="3748" x="4638675" y="2795588"/>
          <p14:tracePt t="3755" x="4646613" y="2795588"/>
          <p14:tracePt t="3763" x="4656138" y="2795588"/>
          <p14:tracePt t="3772" x="4681538" y="2795588"/>
          <p14:tracePt t="3780" x="4699000" y="2795588"/>
          <p14:tracePt t="3795" x="4724400" y="2787650"/>
          <p14:tracePt t="3803" x="4732338" y="2778125"/>
          <p14:tracePt t="3812" x="4749800" y="2778125"/>
          <p14:tracePt t="3820" x="4783138" y="2778125"/>
          <p14:tracePt t="3827" x="4791075" y="2778125"/>
          <p14:tracePt t="3835" x="4808538" y="2778125"/>
          <p14:tracePt t="3843" x="4833938" y="2778125"/>
          <p14:tracePt t="3851" x="4851400" y="2778125"/>
          <p14:tracePt t="3859" x="4876800" y="2778125"/>
          <p14:tracePt t="3867" x="4894263" y="2770188"/>
          <p14:tracePt t="3875" x="4910138" y="2770188"/>
          <p14:tracePt t="3899" x="5003800" y="2770188"/>
          <p14:tracePt t="3907" x="5021263" y="2770188"/>
          <p14:tracePt t="3915" x="5054600" y="2770188"/>
          <p14:tracePt t="3925" x="5072063" y="2770188"/>
          <p14:tracePt t="3932" x="5080000" y="2770188"/>
          <p14:tracePt t="3941" x="5097463" y="2770188"/>
          <p14:tracePt t="3949" x="5106988" y="2770188"/>
          <p14:tracePt t="3957" x="5122863" y="2770188"/>
          <p14:tracePt t="3965" x="5140325" y="2770188"/>
          <p14:tracePt t="3982" x="5148263" y="2770188"/>
          <p14:tracePt t="3989" x="5157788" y="2770188"/>
          <p14:tracePt t="3998" x="5165725" y="2770188"/>
          <p14:tracePt t="4014" x="5173663" y="2770188"/>
          <p14:tracePt t="4030" x="5183188" y="2770188"/>
          <p14:tracePt t="4119" x="5199063" y="2770188"/>
          <p14:tracePt t="4135" x="5208588" y="2752725"/>
          <p14:tracePt t="4166" x="5216525" y="2752725"/>
          <p14:tracePt t="4182" x="5224463" y="2752725"/>
          <p14:tracePt t="4200" x="5233988" y="2744788"/>
          <p14:tracePt t="4240" x="5241925" y="2744788"/>
          <p14:tracePt t="4254" x="5249863" y="2744788"/>
          <p14:tracePt t="4266" x="5249863" y="2736850"/>
          <p14:tracePt t="4288" x="5259388" y="2736850"/>
          <p14:tracePt t="4320" x="5276850" y="2736850"/>
          <p14:tracePt t="4709" x="5284788" y="2736850"/>
          <p14:tracePt t="4730" x="5292725" y="2736850"/>
          <p14:tracePt t="4762" x="5302250" y="2736850"/>
          <p14:tracePt t="4770" x="5327650" y="2719388"/>
          <p14:tracePt t="4779" x="5353050" y="2711450"/>
          <p14:tracePt t="4785" x="5378450" y="2693988"/>
          <p14:tracePt t="4795" x="5411788" y="2668588"/>
          <p14:tracePt t="4801" x="5437188" y="2651125"/>
          <p14:tracePt t="4811" x="5480050" y="2633663"/>
          <p14:tracePt t="4817" x="5505450" y="2617788"/>
          <p14:tracePt t="4828" x="5530850" y="2600325"/>
          <p14:tracePt t="4833" x="5573713" y="2582863"/>
          <p14:tracePt t="4844" x="5616575" y="2557463"/>
          <p14:tracePt t="4851" x="5649913" y="2541588"/>
          <p14:tracePt t="4860" x="5692775" y="2524125"/>
          <p14:tracePt t="4868" x="5718175" y="2516188"/>
          <p14:tracePt t="4875" x="5761038" y="2498725"/>
          <p14:tracePt t="4883" x="5802313" y="2473325"/>
          <p14:tracePt t="4892" x="5819775" y="2455863"/>
          <p14:tracePt t="4899" x="5845175" y="2447925"/>
          <p14:tracePt t="4907" x="5862638" y="2430463"/>
          <p14:tracePt t="4915" x="5895975" y="2422525"/>
          <p14:tracePt t="4923" x="5921375" y="2405063"/>
          <p14:tracePt t="4931" x="5930900" y="2397125"/>
          <p14:tracePt t="4939" x="5946775" y="2379663"/>
          <p14:tracePt t="4949" x="5989638" y="2371725"/>
          <p14:tracePt t="4955" x="6015038" y="2344738"/>
          <p14:tracePt t="4963" x="6049963" y="2344738"/>
          <p14:tracePt t="4971" x="6108700" y="2328863"/>
          <p14:tracePt t="4979" x="6116638" y="2328863"/>
          <p14:tracePt t="4987" x="6134100" y="2328863"/>
          <p14:tracePt t="4995" x="6159500" y="2328863"/>
          <p14:tracePt t="5003" x="6184900" y="2319338"/>
          <p14:tracePt t="5011" x="6202363" y="2319338"/>
          <p14:tracePt t="5019" x="6227763" y="2311400"/>
          <p14:tracePt t="5027" x="6245225" y="2311400"/>
          <p14:tracePt t="5035" x="6270625" y="2303463"/>
          <p14:tracePt t="5043" x="6286500" y="2303463"/>
          <p14:tracePt t="5052" x="6321425" y="2293938"/>
          <p14:tracePt t="5059" x="6346825" y="2278063"/>
          <p14:tracePt t="5067" x="6389688" y="2260600"/>
          <p14:tracePt t="5077" x="6423025" y="2243138"/>
          <p14:tracePt t="5084" x="6483350" y="2217738"/>
          <p14:tracePt t="5094" x="6550025" y="2192338"/>
          <p14:tracePt t="5100" x="6669088" y="2133600"/>
          <p14:tracePt t="5110" x="6754813" y="2098675"/>
          <p14:tracePt t="5117" x="6813550" y="2065338"/>
          <p14:tracePt t="5125" x="6907213" y="2022475"/>
          <p14:tracePt t="5134" x="6975475" y="1979613"/>
          <p14:tracePt t="5141" x="7008813" y="1946275"/>
          <p14:tracePt t="5149" x="7043738" y="1928813"/>
          <p14:tracePt t="5157" x="7094538" y="1878013"/>
          <p14:tracePt t="5165" x="7127875" y="1860550"/>
          <p14:tracePt t="5174" x="7145338" y="1835150"/>
          <p14:tracePt t="5181" x="7162800" y="1827213"/>
          <p14:tracePt t="5189" x="7196138" y="1801813"/>
          <p14:tracePt t="5197" x="7239000" y="1758950"/>
          <p14:tracePt t="5205" x="7256463" y="1741488"/>
          <p14:tracePt t="5213" x="7289800" y="1716088"/>
          <p14:tracePt t="5222" x="7323138" y="1682750"/>
          <p14:tracePt t="5230" x="7383463" y="1622425"/>
          <p14:tracePt t="5237" x="7408863" y="1597025"/>
          <p14:tracePt t="5245" x="7434263" y="1581150"/>
          <p14:tracePt t="5254" x="7485063" y="1520825"/>
          <p14:tracePt t="5261" x="7510463" y="1504950"/>
          <p14:tracePt t="5269" x="7535863" y="1477963"/>
          <p14:tracePt t="5277" x="7545388" y="1462088"/>
          <p14:tracePt t="5285" x="7570788" y="1436688"/>
          <p14:tracePt t="5293" x="7586663" y="1427163"/>
          <p14:tracePt t="5301" x="7586663" y="1411288"/>
          <p14:tracePt t="5309" x="7604125" y="1401763"/>
          <p14:tracePt t="5317" x="7612063" y="1393825"/>
          <p14:tracePt t="5325" x="7629525" y="1376363"/>
          <p14:tracePt t="5333" x="7662863" y="1343025"/>
          <p14:tracePt t="5341" x="7680325" y="1325563"/>
          <p14:tracePt t="5349" x="7688263" y="1317625"/>
          <p14:tracePt t="5357" x="7705725" y="1300163"/>
          <p14:tracePt t="5365" x="7723188" y="1292225"/>
          <p14:tracePt t="5374" x="7723188" y="1282700"/>
          <p14:tracePt t="5384" x="7740650" y="1274763"/>
          <p14:tracePt t="5392" x="7756525" y="1266825"/>
          <p14:tracePt t="5399" x="7766050" y="1257300"/>
          <p14:tracePt t="5408" x="7766050" y="1249363"/>
          <p14:tracePt t="5415" x="7773988" y="1249363"/>
          <p14:tracePt t="5423" x="7781925" y="1249363"/>
          <p14:tracePt t="5431" x="7781925" y="1241425"/>
          <p14:tracePt t="5439" x="7781925" y="1231900"/>
          <p14:tracePt t="5448" x="7791450" y="1231900"/>
          <p14:tracePt t="5464" x="7791450" y="1223963"/>
          <p14:tracePt t="5480" x="7799388" y="1223963"/>
          <p14:tracePt t="5512" x="7807325" y="1223963"/>
          <p14:tracePt t="6293" x="7799388" y="1223963"/>
          <p14:tracePt t="6301" x="7773988" y="1223963"/>
          <p14:tracePt t="6309" x="7748588" y="1241425"/>
          <p14:tracePt t="6317" x="7740650" y="1249363"/>
          <p14:tracePt t="6325" x="7697788" y="1257300"/>
          <p14:tracePt t="6333" x="7662863" y="1266825"/>
          <p14:tracePt t="6341" x="7586663" y="1292225"/>
          <p14:tracePt t="6349" x="7467600" y="1308100"/>
          <p14:tracePt t="6358" x="7373938" y="1325563"/>
          <p14:tracePt t="6366" x="7246938" y="1333500"/>
          <p14:tracePt t="6374" x="7127875" y="1343025"/>
          <p14:tracePt t="6381" x="6967538" y="1368425"/>
          <p14:tracePt t="6389" x="6831013" y="1385888"/>
          <p14:tracePt t="6397" x="6483350" y="1411288"/>
          <p14:tracePt t="6405" x="6116638" y="1470025"/>
          <p14:tracePt t="6414" x="5853113" y="1487488"/>
          <p14:tracePt t="6421" x="5472113" y="1520825"/>
          <p14:tracePt t="6429" x="4995863" y="1563688"/>
          <p14:tracePt t="6437" x="4638675" y="1597025"/>
          <p14:tracePt t="6445" x="4341813" y="1614488"/>
          <p14:tracePt t="6453" x="3967163" y="1631950"/>
          <p14:tracePt t="6461" x="3771900" y="1657350"/>
          <p14:tracePt t="6469" x="3543300" y="1657350"/>
          <p14:tracePt t="6478" x="3389313" y="1665288"/>
          <p14:tracePt t="6485" x="3270250" y="1665288"/>
          <p14:tracePt t="6493" x="3033713" y="1682750"/>
          <p14:tracePt t="6503" x="2922588" y="1690688"/>
          <p14:tracePt t="6509" x="2820988" y="1690688"/>
          <p14:tracePt t="6519" x="2709863" y="1690688"/>
          <p14:tracePt t="6527" x="2651125" y="1708150"/>
          <p14:tracePt t="6535" x="2565400" y="1716088"/>
          <p14:tracePt t="6544" x="2514600" y="1725613"/>
          <p14:tracePt t="6552" x="2471738" y="1725613"/>
          <p14:tracePt t="6559" x="2438400" y="1725613"/>
          <p14:tracePt t="6567" x="2395538" y="1733550"/>
          <p14:tracePt t="6575" x="2327275" y="1741488"/>
          <p14:tracePt t="6583" x="2293938" y="1751013"/>
          <p14:tracePt t="6591" x="2235200" y="1758950"/>
          <p14:tracePt t="6599" x="2217738" y="1758950"/>
          <p14:tracePt t="6607" x="2182813" y="1776413"/>
          <p14:tracePt t="6615" x="2106613" y="1801813"/>
          <p14:tracePt t="6624" x="2090738" y="1819275"/>
          <p14:tracePt t="6632" x="2038350" y="1844675"/>
          <p14:tracePt t="6639" x="2005013" y="1870075"/>
          <p14:tracePt t="6647" x="1979613" y="1895475"/>
          <p14:tracePt t="6655" x="1954213" y="1920875"/>
          <p14:tracePt t="6663" x="1920875" y="1946275"/>
          <p14:tracePt t="6671" x="1903413" y="1979613"/>
          <p14:tracePt t="6679" x="1893888" y="2014538"/>
          <p14:tracePt t="6687" x="1860550" y="2082800"/>
          <p14:tracePt t="6695" x="1817688" y="2192338"/>
          <p14:tracePt t="6703" x="1792288" y="2286000"/>
          <p14:tracePt t="6711" x="1741488" y="2413000"/>
          <p14:tracePt t="6719" x="1665288" y="2592388"/>
          <p14:tracePt t="6727" x="1631950" y="2719388"/>
          <p14:tracePt t="6735" x="1554163" y="2949575"/>
          <p14:tracePt t="6743" x="1487488" y="3135313"/>
          <p14:tracePt t="6751" x="1427163" y="3330575"/>
          <p14:tracePt t="6759" x="1393825" y="3467100"/>
          <p14:tracePt t="6767" x="1317625" y="3697288"/>
          <p14:tracePt t="6775" x="1308100" y="3824288"/>
          <p14:tracePt t="6785" x="1300163" y="3935413"/>
          <p14:tracePt t="6791" x="1282700" y="4079875"/>
          <p14:tracePt t="6801" x="1282700" y="4164013"/>
          <p14:tracePt t="6809" x="1282700" y="4316413"/>
          <p14:tracePt t="6817" x="1300163" y="4460875"/>
          <p14:tracePt t="6825" x="1308100" y="4521200"/>
          <p14:tracePt t="6834" x="1358900" y="4614863"/>
          <p14:tracePt t="6841" x="1419225" y="4724400"/>
          <p14:tracePt t="6849" x="1470025" y="4835525"/>
          <p14:tracePt t="6857" x="1512888" y="4894263"/>
          <p14:tracePt t="6865" x="1579563" y="4962525"/>
          <p14:tracePt t="6873" x="1716088" y="5048250"/>
          <p14:tracePt t="6881" x="1827213" y="5124450"/>
          <p14:tracePt t="6890" x="1928813" y="5157788"/>
          <p14:tracePt t="6897" x="2012950" y="5175250"/>
          <p14:tracePt t="6905" x="2132013" y="5192713"/>
          <p14:tracePt t="6913" x="2225675" y="5192713"/>
          <p14:tracePt t="6921" x="2446338" y="5183188"/>
          <p14:tracePt t="6930" x="2549525" y="5157788"/>
          <p14:tracePt t="6937" x="2727325" y="5132388"/>
          <p14:tracePt t="6946" x="2879725" y="5081588"/>
          <p14:tracePt t="6954" x="3279775" y="4987925"/>
          <p14:tracePt t="6964" x="3533775" y="4929188"/>
          <p14:tracePt t="6969" x="3687763" y="4878388"/>
          <p14:tracePt t="6977" x="3840163" y="4810125"/>
          <p14:tracePt t="6985" x="3959225" y="4767263"/>
          <p14:tracePt t="6993" x="4060825" y="4691063"/>
          <p14:tracePt t="7001" x="4121150" y="4630738"/>
          <p14:tracePt t="7009" x="4154488" y="4554538"/>
          <p14:tracePt t="7018" x="4197350" y="4460875"/>
          <p14:tracePt t="7026" x="4222750" y="4376738"/>
          <p14:tracePt t="7033" x="4230688" y="4249738"/>
          <p14:tracePt t="7041" x="4240213" y="4130675"/>
          <p14:tracePt t="7050" x="4240213" y="4002088"/>
          <p14:tracePt t="7057" x="4205288" y="3798888"/>
          <p14:tracePt t="7065" x="4171950" y="3671888"/>
          <p14:tracePt t="7073" x="4137025" y="3594100"/>
          <p14:tracePt t="7081" x="4095750" y="3509963"/>
          <p14:tracePt t="7092" x="4078288" y="3459163"/>
          <p14:tracePt t="7099" x="4052888" y="3424238"/>
          <p14:tracePt t="7108" x="4010025" y="3390900"/>
          <p14:tracePt t="7115" x="3976688" y="3355975"/>
          <p14:tracePt t="7123" x="3951288" y="3330575"/>
          <p14:tracePt t="7132" x="3900488" y="3297238"/>
          <p14:tracePt t="7139" x="3832225" y="3246438"/>
          <p14:tracePt t="7147" x="3781425" y="3211513"/>
          <p14:tracePt t="7155" x="3713163" y="3186113"/>
          <p14:tracePt t="7164" x="3619500" y="3135313"/>
          <p14:tracePt t="7172" x="3543300" y="3094038"/>
          <p14:tracePt t="7180" x="3441700" y="3076575"/>
          <p14:tracePt t="7187" x="3338513" y="3059113"/>
          <p14:tracePt t="7195" x="3236913" y="3051175"/>
          <p14:tracePt t="7203" x="3168650" y="3041650"/>
          <p14:tracePt t="7211" x="3067050" y="3041650"/>
          <p14:tracePt t="7219" x="3024188" y="3041650"/>
          <p14:tracePt t="7227" x="2940050" y="3041650"/>
          <p14:tracePt t="7235" x="2863850" y="3084513"/>
          <p14:tracePt t="7245" x="2820988" y="3127375"/>
          <p14:tracePt t="7252" x="2770188" y="3178175"/>
          <p14:tracePt t="7259" x="2701925" y="3271838"/>
          <p14:tracePt t="7267" x="2633663" y="3459163"/>
          <p14:tracePt t="7275" x="2608263" y="3517900"/>
          <p14:tracePt t="7283" x="2557463" y="3730625"/>
          <p14:tracePt t="7291" x="2549525" y="3790950"/>
          <p14:tracePt t="7299" x="2532063" y="3943350"/>
          <p14:tracePt t="7308" x="2532063" y="4027488"/>
          <p14:tracePt t="7315" x="2540000" y="4105275"/>
          <p14:tracePt t="7323" x="2574925" y="4240213"/>
          <p14:tracePt t="7333" x="2616200" y="4359275"/>
          <p14:tracePt t="7339" x="2668588" y="4460875"/>
          <p14:tracePt t="7348" x="2693988" y="4503738"/>
          <p14:tracePt t="7355" x="2744788" y="4564063"/>
          <p14:tracePt t="7363" x="2811463" y="4630738"/>
          <p14:tracePt t="7373" x="2905125" y="4699000"/>
          <p14:tracePt t="7380" x="3008313" y="4749800"/>
          <p14:tracePt t="7390" x="3152775" y="4784725"/>
          <p14:tracePt t="7397" x="3236913" y="4792663"/>
          <p14:tracePt t="7405" x="3389313" y="4792663"/>
          <p14:tracePt t="7416" x="3508375" y="4792663"/>
          <p14:tracePt t="7421" x="3619500" y="4759325"/>
          <p14:tracePt t="7429" x="3729038" y="4708525"/>
          <p14:tracePt t="7438" x="3781425" y="4673600"/>
          <p14:tracePt t="7445" x="3840163" y="4605338"/>
          <p14:tracePt t="7453" x="3865563" y="4546600"/>
          <p14:tracePt t="7461" x="3865563" y="4460875"/>
          <p14:tracePt t="7469" x="3865563" y="4359275"/>
          <p14:tracePt t="7477" x="3840163" y="4240213"/>
          <p14:tracePt t="7485" x="3756025" y="4146550"/>
          <p14:tracePt t="7493" x="3703638" y="4070350"/>
          <p14:tracePt t="7501" x="3594100" y="4011613"/>
          <p14:tracePt t="7509" x="3517900" y="3976688"/>
          <p14:tracePt t="7517" x="3338513" y="3943350"/>
          <p14:tracePt t="7525" x="3219450" y="3925888"/>
          <p14:tracePt t="7533" x="3135313" y="3925888"/>
          <p14:tracePt t="7541" x="3024188" y="3925888"/>
          <p14:tracePt t="7549" x="2922588" y="3925888"/>
          <p14:tracePt t="7557" x="2879725" y="3943350"/>
          <p14:tracePt t="7565" x="2811463" y="3994150"/>
          <p14:tracePt t="7573" x="2760663" y="4062413"/>
          <p14:tracePt t="7582" x="2709863" y="4138613"/>
          <p14:tracePt t="7589" x="2709863" y="4197350"/>
          <p14:tracePt t="7597" x="2709863" y="4265613"/>
          <p14:tracePt t="7605" x="2727325" y="4325938"/>
          <p14:tracePt t="7613" x="2752725" y="4376738"/>
          <p14:tracePt t="7622" x="2770188" y="4410075"/>
          <p14:tracePt t="7630" x="2811463" y="4435475"/>
          <p14:tracePt t="7639" x="2863850" y="4503738"/>
          <p14:tracePt t="7645" x="2914650" y="4521200"/>
          <p14:tracePt t="7655" x="2965450" y="4554538"/>
          <p14:tracePt t="7662" x="3008313" y="4554538"/>
          <p14:tracePt t="7671" x="3067050" y="4564063"/>
          <p14:tracePt t="7679" x="3127375" y="4564063"/>
          <p14:tracePt t="7687" x="3262313" y="4564063"/>
          <p14:tracePt t="7695" x="3381375" y="4529138"/>
          <p14:tracePt t="7704" x="3467100" y="4503738"/>
          <p14:tracePt t="7711" x="3619500" y="4427538"/>
          <p14:tracePt t="7719" x="3713163" y="4384675"/>
          <p14:tracePt t="7727" x="3857625" y="4275138"/>
          <p14:tracePt t="7735" x="4035425" y="4121150"/>
          <p14:tracePt t="7743" x="4129088" y="4027488"/>
          <p14:tracePt t="7752" x="4179888" y="3925888"/>
          <p14:tracePt t="7759" x="4230688" y="3722688"/>
          <p14:tracePt t="7767" x="4248150" y="3619500"/>
          <p14:tracePt t="7775" x="4248150" y="3492500"/>
          <p14:tracePt t="7784" x="4248150" y="3382963"/>
          <p14:tracePt t="7791" x="4230688" y="3263900"/>
          <p14:tracePt t="7799" x="4197350" y="3160713"/>
          <p14:tracePt t="7807" x="4171950" y="3127375"/>
          <p14:tracePt t="7816" x="4129088" y="3101975"/>
          <p14:tracePt t="7823" x="4111625" y="3094038"/>
          <p14:tracePt t="7831" x="4095750" y="3094038"/>
          <p14:tracePt t="7839" x="4078288" y="3094038"/>
          <p14:tracePt t="7855" x="4070350" y="3094038"/>
          <p14:tracePt t="7863" x="4060825" y="3119438"/>
          <p14:tracePt t="7872" x="4044950" y="3186113"/>
          <p14:tracePt t="7880" x="4044950" y="3263900"/>
          <p14:tracePt t="7887" x="4070350" y="3408363"/>
          <p14:tracePt t="7896" x="4095750" y="3459163"/>
          <p14:tracePt t="7903" x="4129088" y="3527425"/>
          <p14:tracePt t="7912" x="4197350" y="3586163"/>
          <p14:tracePt t="7921" x="4230688" y="3619500"/>
          <p14:tracePt t="7927" x="4281488" y="3662363"/>
          <p14:tracePt t="7937" x="4359275" y="3671888"/>
          <p14:tracePt t="7943" x="4418013" y="3687763"/>
          <p14:tracePt t="7953" x="4486275" y="3687763"/>
          <p14:tracePt t="7962" x="4570413" y="3687763"/>
          <p14:tracePt t="7969" x="4638675" y="3671888"/>
          <p14:tracePt t="7977" x="4724400" y="3636963"/>
          <p14:tracePt t="7985" x="4800600" y="3594100"/>
          <p14:tracePt t="7993" x="4851400" y="3552825"/>
          <p14:tracePt t="8001" x="4876800" y="3517900"/>
          <p14:tracePt t="8010" x="4902200" y="3459163"/>
          <p14:tracePt t="8017" x="4910138" y="3398838"/>
          <p14:tracePt t="8025" x="4919663" y="3322638"/>
          <p14:tracePt t="8033" x="4919663" y="3238500"/>
          <p14:tracePt t="8041" x="4919663" y="3160713"/>
          <p14:tracePt t="8049" x="4894263" y="3127375"/>
          <p14:tracePt t="8057" x="4876800" y="3101975"/>
          <p14:tracePt t="8065" x="4851400" y="3076575"/>
          <p14:tracePt t="8073" x="4818063" y="3067050"/>
          <p14:tracePt t="8081" x="4783138" y="3033713"/>
          <p14:tracePt t="8089" x="4689475" y="3008313"/>
          <p14:tracePt t="8097" x="4613275" y="2990850"/>
          <p14:tracePt t="8105" x="4545013" y="2982913"/>
          <p14:tracePt t="8114" x="4400550" y="2940050"/>
          <p14:tracePt t="8121" x="4273550" y="2922588"/>
          <p14:tracePt t="8130" x="4197350" y="2897188"/>
          <p14:tracePt t="8138" x="4052888" y="2863850"/>
          <p14:tracePt t="8145" x="3967163" y="2855913"/>
          <p14:tracePt t="8154" x="3908425" y="2855913"/>
          <p14:tracePt t="8162" x="3873500" y="2855913"/>
          <p14:tracePt t="8170" x="3865563" y="2855913"/>
          <p14:tracePt t="8225" x="3865563" y="2897188"/>
          <p14:tracePt t="8236" x="3883025" y="2922588"/>
          <p14:tracePt t="8241" x="3908425" y="2949575"/>
          <p14:tracePt t="8252" x="3916363" y="2957513"/>
          <p14:tracePt t="8259" x="3941763" y="2974975"/>
          <p14:tracePt t="8267" x="3959225" y="2974975"/>
          <p14:tracePt t="8275" x="3984625" y="2990850"/>
          <p14:tracePt t="8283" x="4010025" y="2990850"/>
          <p14:tracePt t="8293" x="4027488" y="2990850"/>
          <p14:tracePt t="8299" x="4052888" y="2990850"/>
          <p14:tracePt t="8307" x="4060825" y="2990850"/>
          <p14:tracePt t="8316" x="4070350" y="2990850"/>
          <p14:tracePt t="8323" x="4078288" y="2990850"/>
          <p14:tracePt t="8331" x="4078288" y="2982913"/>
          <p14:tracePt t="8347" x="4086225" y="2982913"/>
          <p14:tracePt t="8355" x="4086225" y="2974975"/>
          <p14:tracePt t="8380" x="4086225" y="2965450"/>
          <p14:tracePt t="8387" x="4086225" y="2957513"/>
          <p14:tracePt t="8404" x="4086225" y="2949575"/>
          <p14:tracePt t="8420" x="4078288" y="2940050"/>
          <p14:tracePt t="8428" x="4070350" y="2940050"/>
          <p14:tracePt t="8435" x="4060825" y="2940050"/>
          <p14:tracePt t="8443" x="4060825" y="2932113"/>
          <p14:tracePt t="8451" x="4052888" y="2932113"/>
          <p14:tracePt t="8459" x="4044950" y="2932113"/>
          <p14:tracePt t="9292" x="4052888" y="2932113"/>
          <p14:tracePt t="9300" x="4060825" y="2922588"/>
          <p14:tracePt t="9307" x="4095750" y="2922588"/>
          <p14:tracePt t="9315" x="4121150" y="2906713"/>
          <p14:tracePt t="9322" x="4154488" y="2897188"/>
          <p14:tracePt t="9329" x="4222750" y="2871788"/>
          <p14:tracePt t="9337" x="4248150" y="2871788"/>
          <p14:tracePt t="9345" x="4281488" y="2855913"/>
          <p14:tracePt t="9354" x="4332288" y="2830513"/>
          <p14:tracePt t="9362" x="4349750" y="2820988"/>
          <p14:tracePt t="9372" x="4359275" y="2805113"/>
          <p14:tracePt t="9377" x="4375150" y="2787650"/>
          <p14:tracePt t="9387" x="4410075" y="2762250"/>
          <p14:tracePt t="9395" x="4425950" y="2736850"/>
          <p14:tracePt t="9403" x="4451350" y="2693988"/>
          <p14:tracePt t="9411" x="4476750" y="2643188"/>
          <p14:tracePt t="9419" x="4503738" y="2582863"/>
          <p14:tracePt t="9427" x="4545013" y="2532063"/>
          <p14:tracePt t="9435" x="4587875" y="2447925"/>
          <p14:tracePt t="9443" x="4605338" y="2413000"/>
          <p14:tracePt t="9451" x="4664075" y="2328863"/>
          <p14:tracePt t="9460" x="4724400" y="2235200"/>
          <p14:tracePt t="9468" x="4757738" y="2141538"/>
          <p14:tracePt t="9475" x="4808538" y="2082800"/>
          <p14:tracePt t="9483" x="4843463" y="2014538"/>
          <p14:tracePt t="9491" x="4902200" y="1885950"/>
          <p14:tracePt t="9499" x="4945063" y="1835150"/>
          <p14:tracePt t="9507" x="4962525" y="1784350"/>
          <p14:tracePt t="9515" x="4995863" y="1682750"/>
          <p14:tracePt t="9523" x="5013325" y="1639888"/>
          <p14:tracePt t="9532" x="5029200" y="1589088"/>
          <p14:tracePt t="9539" x="5064125" y="1520825"/>
          <p14:tracePt t="9548" x="5089525" y="1462088"/>
          <p14:tracePt t="9555" x="5097463" y="1401763"/>
          <p14:tracePt t="9563" x="5097463" y="1376363"/>
          <p14:tracePt t="9571" x="5106988" y="1308100"/>
          <p14:tracePt t="9579" x="5106988" y="1282700"/>
          <p14:tracePt t="9587" x="5106988" y="1249363"/>
          <p14:tracePt t="9595" x="5106988" y="1223963"/>
          <p14:tracePt t="9603" x="5106988" y="1181100"/>
          <p14:tracePt t="9612" x="5106988" y="1155700"/>
          <p14:tracePt t="9620" x="5106988" y="1122363"/>
          <p14:tracePt t="9628" x="5106988" y="1087438"/>
          <p14:tracePt t="9635" x="5097463" y="1069975"/>
          <p14:tracePt t="9643" x="5089525" y="1044575"/>
          <p14:tracePt t="9652" x="5072063" y="1028700"/>
          <p14:tracePt t="9659" x="5046663" y="993775"/>
          <p14:tracePt t="9669" x="5029200" y="968375"/>
          <p14:tracePt t="9677" x="5003800" y="935038"/>
          <p14:tracePt t="9685" x="4987925" y="909638"/>
          <p14:tracePt t="9693" x="4978400" y="884238"/>
          <p14:tracePt t="9702" x="4970463" y="874713"/>
          <p14:tracePt t="9709" x="4953000" y="858838"/>
          <p14:tracePt t="9717" x="4945063" y="849313"/>
          <p14:tracePt t="9725" x="4935538" y="849313"/>
          <p14:tracePt t="9733" x="4919663" y="815975"/>
          <p14:tracePt t="9741" x="4902200" y="790575"/>
          <p14:tracePt t="9749" x="4859338" y="765175"/>
          <p14:tracePt t="9757" x="4808538" y="688975"/>
          <p14:tracePt t="9765" x="4791075" y="663575"/>
          <p14:tracePt t="9773" x="4765675" y="628650"/>
          <p14:tracePt t="9782" x="4757738" y="603250"/>
          <p14:tracePt t="9790" x="4740275" y="577850"/>
          <p14:tracePt t="9797" x="4724400" y="560388"/>
          <p14:tracePt t="9805" x="4714875" y="544513"/>
          <p14:tracePt t="9814" x="4699000" y="527050"/>
          <p14:tracePt t="9821" x="4689475" y="501650"/>
          <p14:tracePt t="9829" x="4681538" y="501650"/>
          <p14:tracePt t="9837" x="4681538" y="484188"/>
          <p14:tracePt t="10417" x="4783138" y="492125"/>
          <p14:tracePt t="10425" x="4765675" y="603250"/>
          <p14:tracePt t="10433" x="4740275" y="671513"/>
          <p14:tracePt t="10441" x="4673600" y="874713"/>
          <p14:tracePt t="10449" x="4630738" y="942975"/>
          <p14:tracePt t="10457" x="4605338" y="1019175"/>
          <p14:tracePt t="10465" x="4562475" y="1163638"/>
          <p14:tracePt t="10473" x="4529138" y="1241425"/>
          <p14:tracePt t="10482" x="4494213" y="1300163"/>
          <p14:tracePt t="10489" x="4476750" y="1376363"/>
          <p14:tracePt t="10497" x="4443413" y="1452563"/>
          <p14:tracePt t="10505" x="4418013" y="1538288"/>
          <p14:tracePt t="10514" x="4400550" y="1606550"/>
          <p14:tracePt t="10523" x="4367213" y="1674813"/>
          <p14:tracePt t="10532" x="4341813" y="1751013"/>
          <p14:tracePt t="10539" x="4332288" y="1809750"/>
          <p14:tracePt t="10547" x="4324350" y="1844675"/>
          <p14:tracePt t="10555" x="4324350" y="1928813"/>
          <p14:tracePt t="10563" x="4324350" y="1989138"/>
          <p14:tracePt t="10571" x="4324350" y="2055813"/>
          <p14:tracePt t="10579" x="4316413" y="2184400"/>
          <p14:tracePt t="10587" x="4316413" y="2260600"/>
          <p14:tracePt t="10595" x="4306888" y="2344738"/>
          <p14:tracePt t="10604" x="4291013" y="2430463"/>
          <p14:tracePt t="10611" x="4281488" y="2506663"/>
          <p14:tracePt t="10620" x="4273550" y="2549525"/>
          <p14:tracePt t="10628" x="4248150" y="2651125"/>
          <p14:tracePt t="10635" x="4248150" y="2727325"/>
          <p14:tracePt t="10643" x="4248150" y="2752725"/>
          <p14:tracePt t="10651" x="4240213" y="2820988"/>
          <p14:tracePt t="10659" x="4230688" y="2881313"/>
          <p14:tracePt t="10667" x="4222750" y="2957513"/>
          <p14:tracePt t="10675" x="4205288" y="3000375"/>
          <p14:tracePt t="10683" x="4197350" y="3051175"/>
          <p14:tracePt t="10691" x="4171950" y="3094038"/>
          <p14:tracePt t="10700" x="4154488" y="3160713"/>
          <p14:tracePt t="10707" x="4111625" y="3195638"/>
          <p14:tracePt t="10715" x="4095750" y="3221038"/>
          <p14:tracePt t="10723" x="4060825" y="3263900"/>
          <p14:tracePt t="10732" x="4002088" y="3297238"/>
          <p14:tracePt t="10739" x="3967163" y="3314700"/>
          <p14:tracePt t="10747" x="3890963" y="3348038"/>
          <p14:tracePt t="10756" x="3814763" y="3382963"/>
          <p14:tracePt t="10763" x="3678238" y="3416300"/>
          <p14:tracePt t="10771" x="3619500" y="3433763"/>
          <p14:tracePt t="10779" x="3559175" y="3449638"/>
          <p14:tracePt t="10787" x="3500438" y="3467100"/>
          <p14:tracePt t="10795" x="3467100" y="3475038"/>
          <p14:tracePt t="10803" x="3424238" y="3484563"/>
          <p14:tracePt t="10814" x="3348038" y="3509963"/>
          <p14:tracePt t="10822" x="3287713" y="3509963"/>
          <p14:tracePt t="10829" x="3186113" y="3517900"/>
          <p14:tracePt t="10837" x="3117850" y="3517900"/>
          <p14:tracePt t="10845" x="3084513" y="3517900"/>
          <p14:tracePt t="10854" x="3024188" y="3517900"/>
          <p14:tracePt t="10861" x="2965450" y="3527425"/>
          <p14:tracePt t="10869" x="2905125" y="3535363"/>
          <p14:tracePt t="10878" x="2879725" y="3535363"/>
          <p14:tracePt t="10899" x="2871788" y="3543300"/>
          <p14:tracePt t="10921" x="2871788" y="3552825"/>
          <p14:tracePt t="10926" x="2879725" y="3568700"/>
          <p14:tracePt t="10933" x="2940050" y="3619500"/>
          <p14:tracePt t="10942" x="2998788" y="3636963"/>
          <p14:tracePt t="10949" x="3152775" y="3705225"/>
          <p14:tracePt t="10957" x="3322638" y="3738563"/>
          <p14:tracePt t="10965" x="3525838" y="3816350"/>
          <p14:tracePt t="10973" x="3925888" y="3892550"/>
          <p14:tracePt t="10981" x="4103688" y="3900488"/>
          <p14:tracePt t="10989" x="4230688" y="3917950"/>
          <p14:tracePt t="10997" x="4494213" y="3925888"/>
          <p14:tracePt t="11005" x="4562475" y="3925888"/>
          <p14:tracePt t="11013" x="4595813" y="3925888"/>
          <p14:tracePt t="11021" x="4613275" y="3925888"/>
          <p14:tracePt t="11080" x="4605338" y="3925888"/>
          <p14:tracePt t="11085" x="4579938" y="3925888"/>
          <p14:tracePt t="11095" x="4570413" y="3925888"/>
          <p14:tracePt t="11101" x="4545013" y="3925888"/>
          <p14:tracePt t="11112" x="4529138" y="3925888"/>
          <p14:tracePt t="11117" x="4519613" y="3925888"/>
          <p14:tracePt t="11127" x="4494213" y="3925888"/>
          <p14:tracePt t="11135" x="4486275" y="3925888"/>
          <p14:tracePt t="11143" x="4468813" y="3925888"/>
          <p14:tracePt t="11152" x="4443413" y="3943350"/>
          <p14:tracePt t="11160" x="4435475" y="3943350"/>
          <p14:tracePt t="11167" x="4400550" y="3943350"/>
          <p14:tracePt t="11175" x="4367213" y="3943350"/>
          <p14:tracePt t="11183" x="4324350" y="3943350"/>
          <p14:tracePt t="11191" x="4291013" y="3943350"/>
          <p14:tracePt t="11199" x="4265613" y="3951288"/>
          <p14:tracePt t="11207" x="4230688" y="3951288"/>
          <p14:tracePt t="11215" x="4171950" y="3960813"/>
          <p14:tracePt t="11223" x="4111625" y="3976688"/>
          <p14:tracePt t="11231" x="3984625" y="3986213"/>
          <p14:tracePt t="11239" x="3900488" y="3994150"/>
          <p14:tracePt t="11247" x="3832225" y="3994150"/>
          <p14:tracePt t="11255" x="3771900" y="4002088"/>
          <p14:tracePt t="11263" x="3678238" y="4019550"/>
          <p14:tracePt t="11271" x="3619500" y="4037013"/>
          <p14:tracePt t="11279" x="3533775" y="4095750"/>
          <p14:tracePt t="11287" x="3467100" y="4121150"/>
          <p14:tracePt t="11295" x="3414713" y="4156075"/>
          <p14:tracePt t="11303" x="3322638" y="4224338"/>
          <p14:tracePt t="11311" x="3262313" y="4257675"/>
          <p14:tracePt t="11319" x="3203575" y="4300538"/>
          <p14:tracePt t="11327" x="3135313" y="4351338"/>
          <p14:tracePt t="11335" x="3084513" y="4384675"/>
          <p14:tracePt t="11344" x="3008313" y="4427538"/>
          <p14:tracePt t="11352" x="2940050" y="4495800"/>
          <p14:tracePt t="11361" x="2838450" y="4546600"/>
          <p14:tracePt t="11367" x="2693988" y="4657725"/>
          <p14:tracePt t="11378" x="2590800" y="4708525"/>
          <p14:tracePt t="11383" x="2524125" y="4767263"/>
          <p14:tracePt t="11393" x="2446338" y="4810125"/>
          <p14:tracePt t="11399" x="2370138" y="4860925"/>
          <p14:tracePt t="11410" x="2319338" y="4894263"/>
          <p14:tracePt t="11417" x="2251075" y="4962525"/>
          <p14:tracePt t="11425" x="2166938" y="5013325"/>
          <p14:tracePt t="11433" x="2090738" y="5073650"/>
          <p14:tracePt t="11442" x="2022475" y="5124450"/>
          <p14:tracePt t="11450" x="1954213" y="5167313"/>
          <p14:tracePt t="11457" x="1920875" y="5208588"/>
          <p14:tracePt t="11465" x="1868488" y="5251450"/>
          <p14:tracePt t="11473" x="1801813" y="5319713"/>
          <p14:tracePt t="11481" x="1766888" y="5353050"/>
          <p14:tracePt t="11490" x="1698625" y="5405438"/>
          <p14:tracePt t="11497" x="1673225" y="5430838"/>
          <p14:tracePt t="11505" x="1631950" y="5472113"/>
          <p14:tracePt t="11513" x="1563688" y="5549900"/>
          <p14:tracePt t="11521" x="1546225" y="5575300"/>
          <p14:tracePt t="11529" x="1520825" y="5600700"/>
          <p14:tracePt t="11537" x="1503363" y="5616575"/>
          <p14:tracePt t="11545" x="1470025" y="5659438"/>
          <p14:tracePt t="11553" x="1444625" y="5684838"/>
          <p14:tracePt t="11562" x="1401763" y="5727700"/>
          <p14:tracePt t="11569" x="1358900" y="5778500"/>
          <p14:tracePt t="11577" x="1333500" y="5813425"/>
          <p14:tracePt t="11585" x="1325563" y="5829300"/>
          <p14:tracePt t="11594" x="1317625" y="5854700"/>
          <p14:tracePt t="11601" x="1308100" y="5880100"/>
          <p14:tracePt t="11610" x="1308100" y="5905500"/>
          <p14:tracePt t="11617" x="1308100" y="5915025"/>
          <p14:tracePt t="11625" x="1308100" y="5957888"/>
          <p14:tracePt t="11633" x="1308100" y="5991225"/>
          <p14:tracePt t="11644" x="1308100" y="6049963"/>
          <p14:tracePt t="11649" x="1308100" y="6067425"/>
          <p14:tracePt t="11660" x="1317625" y="6102350"/>
          <p14:tracePt t="11665" x="1325563" y="6127750"/>
          <p14:tracePt t="11675" x="1333500" y="6153150"/>
          <p14:tracePt t="11684" x="1343025" y="6169025"/>
          <p14:tracePt t="11691" x="1368425" y="6186488"/>
          <p14:tracePt t="11700" x="1393825" y="6203950"/>
          <p14:tracePt t="11707" x="1419225" y="6237288"/>
          <p14:tracePt t="11715" x="1427163" y="6254750"/>
          <p14:tracePt t="11723" x="1470025" y="6280150"/>
          <p14:tracePt t="11732" x="1487488" y="6297613"/>
          <p14:tracePt t="11739" x="1512888" y="6305550"/>
          <p14:tracePt t="11747" x="1546225" y="6313488"/>
          <p14:tracePt t="11755" x="1589088" y="6323013"/>
          <p14:tracePt t="11763" x="1606550" y="6323013"/>
          <p14:tracePt t="11771" x="1631950" y="6338888"/>
          <p14:tracePt t="11779" x="1647825" y="6338888"/>
          <p14:tracePt t="11787" x="1682750" y="6338888"/>
          <p14:tracePt t="11795" x="1708150" y="6338888"/>
          <p14:tracePt t="11803" x="1716088" y="6338888"/>
          <p14:tracePt t="11811" x="1733550" y="6338888"/>
          <p14:tracePt t="11819" x="1758950" y="6338888"/>
          <p14:tracePt t="11835" x="1776413" y="6338888"/>
          <p14:tracePt t="11844" x="1792288" y="6338888"/>
          <p14:tracePt t="11852" x="1801813" y="6338888"/>
          <p14:tracePt t="11860" x="1827213" y="6338888"/>
          <p14:tracePt t="11867" x="1843088" y="6338888"/>
          <p14:tracePt t="11875" x="1860550" y="6338888"/>
          <p14:tracePt t="11893" x="1903413" y="6330950"/>
          <p14:tracePt t="11899" x="1928813" y="6323013"/>
          <p14:tracePt t="11907" x="1954213" y="6323013"/>
          <p14:tracePt t="11915" x="1979613" y="6313488"/>
          <p14:tracePt t="11923" x="2005013" y="6305550"/>
          <p14:tracePt t="11931" x="2030413" y="6305550"/>
          <p14:tracePt t="11939" x="2081213" y="6288088"/>
          <p14:tracePt t="11948" x="2141538" y="6280150"/>
          <p14:tracePt t="11955" x="2182813" y="6262688"/>
          <p14:tracePt t="11965" x="2217738" y="6262688"/>
          <p14:tracePt t="11973" x="2268538" y="6254750"/>
          <p14:tracePt t="11981" x="2301875" y="6246813"/>
          <p14:tracePt t="11990" x="2327275" y="6246813"/>
          <p14:tracePt t="11997" x="2370138" y="6229350"/>
          <p14:tracePt t="12005" x="2405063" y="6221413"/>
          <p14:tracePt t="12013" x="2430463" y="6221413"/>
          <p14:tracePt t="12021" x="2463800" y="6211888"/>
          <p14:tracePt t="12029" x="2489200" y="6203950"/>
          <p14:tracePt t="12037" x="2524125" y="6194425"/>
          <p14:tracePt t="12045" x="2582863" y="6186488"/>
          <p14:tracePt t="12053" x="2659063" y="6169025"/>
          <p14:tracePt t="12061" x="2735263" y="6153150"/>
          <p14:tracePt t="12069" x="2803525" y="6127750"/>
          <p14:tracePt t="12077" x="2879725" y="6110288"/>
          <p14:tracePt t="12085" x="2982913" y="6084888"/>
          <p14:tracePt t="12094" x="3084513" y="6059488"/>
          <p14:tracePt t="12102" x="3160713" y="6049963"/>
          <p14:tracePt t="12110" x="3262313" y="6042025"/>
          <p14:tracePt t="12118" x="3305175" y="6034088"/>
          <p14:tracePt t="12125" x="3389313" y="6024563"/>
          <p14:tracePt t="12133" x="3467100" y="6008688"/>
          <p14:tracePt t="12142" x="3508375" y="5999163"/>
          <p14:tracePt t="12149" x="3586163" y="5983288"/>
          <p14:tracePt t="12157" x="3619500" y="5973763"/>
          <p14:tracePt t="12165" x="3662363" y="5965825"/>
          <p14:tracePt t="12174" x="3738563" y="5940425"/>
          <p14:tracePt t="12181" x="3789363" y="5915025"/>
          <p14:tracePt t="12189" x="3840163" y="5880100"/>
          <p14:tracePt t="12197" x="3865563" y="5854700"/>
          <p14:tracePt t="12205" x="3900488" y="5838825"/>
          <p14:tracePt t="12213" x="3976688" y="5803900"/>
          <p14:tracePt t="12222" x="3992563" y="5788025"/>
          <p14:tracePt t="12229" x="4010025" y="5788025"/>
          <p14:tracePt t="12237" x="4035425" y="5778500"/>
          <p14:tracePt t="12247" x="4052888" y="5761038"/>
          <p14:tracePt t="12255" x="4052888" y="5753100"/>
          <p14:tracePt t="12264" x="4070350" y="5745163"/>
          <p14:tracePt t="12271" x="4086225" y="5745163"/>
          <p14:tracePt t="12279" x="4095750" y="5727700"/>
          <p14:tracePt t="12287" x="4103688" y="5719763"/>
          <p14:tracePt t="12295" x="4121150" y="5710238"/>
          <p14:tracePt t="12303" x="4129088" y="5710238"/>
          <p14:tracePt t="12311" x="4137025" y="5702300"/>
          <p14:tracePt t="12319" x="4154488" y="5702300"/>
          <p14:tracePt t="12327" x="4171950" y="5694363"/>
          <p14:tracePt t="12335" x="4179888" y="5694363"/>
          <p14:tracePt t="12343" x="4187825" y="5676900"/>
          <p14:tracePt t="12351" x="4214813" y="5668963"/>
          <p14:tracePt t="12368" x="4222750" y="5668963"/>
          <p14:tracePt t="12375" x="4230688" y="5668963"/>
          <p14:tracePt t="12383" x="4240213" y="5659438"/>
          <p14:tracePt t="12391" x="4248150" y="5659438"/>
          <p14:tracePt t="12399" x="4265613" y="5659438"/>
          <p14:tracePt t="12407" x="4273550" y="5651500"/>
          <p14:tracePt t="12415" x="4298950" y="5651500"/>
          <p14:tracePt t="12423" x="4316413" y="5651500"/>
          <p14:tracePt t="12431" x="4324350" y="5651500"/>
          <p14:tracePt t="12439" x="4341813" y="5641975"/>
          <p14:tracePt t="12447" x="4367213" y="5641975"/>
          <p14:tracePt t="12455" x="4375150" y="5634038"/>
          <p14:tracePt t="12464" x="4392613" y="5634038"/>
          <p14:tracePt t="12471" x="4400550" y="5634038"/>
          <p14:tracePt t="12480" x="4400550" y="5626100"/>
          <p14:tracePt t="12487" x="4410075" y="5626100"/>
          <p14:tracePt t="12498" x="4425950" y="5616575"/>
          <p14:tracePt t="12503" x="4435475" y="5616575"/>
          <p14:tracePt t="12514" x="4460875" y="5616575"/>
          <p14:tracePt t="12519" x="4486275" y="5616575"/>
          <p14:tracePt t="12529" x="4494213" y="5616575"/>
          <p14:tracePt t="12535" x="4503738" y="5608638"/>
          <p14:tracePt t="12545" x="4519613" y="5608638"/>
          <p14:tracePt t="12562" x="4529138" y="5591175"/>
          <p14:tracePt t="12578" x="4545013" y="5591175"/>
          <p14:tracePt t="12885" x="4554538" y="5591175"/>
          <p14:tracePt t="12893" x="4562475" y="5591175"/>
          <p14:tracePt t="12918" x="4570413" y="5591175"/>
          <p14:tracePt t="12924" x="4579938" y="5591175"/>
          <p14:tracePt t="12940" x="4587875" y="5591175"/>
          <p14:tracePt t="12963" x="4595813" y="5591175"/>
          <p14:tracePt t="12980" x="4613275" y="5583238"/>
          <p14:tracePt t="12987" x="4621213" y="5583238"/>
          <p14:tracePt t="12995" x="4638675" y="5583238"/>
          <p14:tracePt t="13012" x="4656138" y="5583238"/>
          <p14:tracePt t="13019" x="4673600" y="5575300"/>
          <p14:tracePt t="13027" x="4699000" y="5575300"/>
          <p14:tracePt t="13035" x="4714875" y="5565775"/>
          <p14:tracePt t="13043" x="4740275" y="5565775"/>
          <p14:tracePt t="13060" x="4765675" y="5565775"/>
          <p14:tracePt t="13067" x="4800600" y="5557838"/>
          <p14:tracePt t="13075" x="4818063" y="5557838"/>
          <p14:tracePt t="13084" x="4843463" y="5557838"/>
          <p14:tracePt t="13094" x="4859338" y="5557838"/>
          <p14:tracePt t="13111" x="4868863" y="5557838"/>
          <p14:tracePt t="13117" x="4884738" y="5557838"/>
          <p14:tracePt t="13134" x="4884738" y="5549900"/>
          <p14:tracePt t="13150" x="4894263" y="5549900"/>
          <p14:tracePt t="13174" x="4902200" y="5549900"/>
          <p14:tracePt t="13528" x="4910138" y="5549900"/>
          <p14:tracePt t="13535" x="4919663" y="5549900"/>
          <p14:tracePt t="13543" x="4927600" y="5549900"/>
          <p14:tracePt t="13552" x="4927600" y="5540375"/>
          <p14:tracePt t="13568" x="4935538" y="5540375"/>
          <p14:tracePt t="13576" x="4935538" y="5532438"/>
          <p14:tracePt t="13583" x="4945063" y="5532438"/>
          <p14:tracePt t="13592" x="4953000" y="5532438"/>
          <p14:tracePt t="13600" x="4962525" y="5532438"/>
          <p14:tracePt t="13615" x="4970463" y="5524500"/>
          <p14:tracePt t="13631" x="4978400" y="5524500"/>
          <p14:tracePt t="13641" x="4978400" y="5507038"/>
          <p14:tracePt t="13647" x="4987925" y="5507038"/>
          <p14:tracePt t="13789" x="4995863" y="5507038"/>
          <p14:tracePt t="13805" x="4995863" y="5497513"/>
          <p14:tracePt t="13809" x="5003800" y="5497513"/>
          <p14:tracePt t="13826" x="5013325" y="5497513"/>
          <p14:tracePt t="13843" x="5013325" y="5489575"/>
          <p14:tracePt t="13862" x="5029200" y="5489575"/>
          <p14:tracePt t="13877" x="5046663" y="5472113"/>
          <p14:tracePt t="13885" x="5054600" y="5472113"/>
          <p14:tracePt t="13893" x="5072063" y="5464175"/>
          <p14:tracePt t="13898" x="5089525" y="5446713"/>
          <p14:tracePt t="13905" x="5097463" y="5438775"/>
          <p14:tracePt t="13913" x="5148263" y="5405438"/>
          <p14:tracePt t="13921" x="5173663" y="5387975"/>
          <p14:tracePt t="13929" x="5199063" y="5362575"/>
          <p14:tracePt t="13937" x="5233988" y="5345113"/>
          <p14:tracePt t="13947" x="5259388" y="5302250"/>
          <p14:tracePt t="13953" x="5292725" y="5276850"/>
          <p14:tracePt t="13964" x="5343525" y="5251450"/>
          <p14:tracePt t="13970" x="5386388" y="5200650"/>
          <p14:tracePt t="13979" x="5429250" y="5157788"/>
          <p14:tracePt t="13985" x="5487988" y="5106988"/>
          <p14:tracePt t="13995" x="5530850" y="5056188"/>
          <p14:tracePt t="14003" x="5573713" y="5005388"/>
          <p14:tracePt t="14011" x="5624513" y="4937125"/>
          <p14:tracePt t="14019" x="5641975" y="4903788"/>
          <p14:tracePt t="14027" x="5683250" y="4852988"/>
          <p14:tracePt t="14035" x="5768975" y="4759325"/>
          <p14:tracePt t="14043" x="5811838" y="4665663"/>
          <p14:tracePt t="14051" x="5862638" y="4630738"/>
          <p14:tracePt t="14059" x="5946775" y="4513263"/>
          <p14:tracePt t="14067" x="6007100" y="4452938"/>
          <p14:tracePt t="14076" x="6065838" y="4376738"/>
          <p14:tracePt t="14083" x="6134100" y="4308475"/>
          <p14:tracePt t="14091" x="6202363" y="4214813"/>
          <p14:tracePt t="14099" x="6253163" y="4138613"/>
          <p14:tracePt t="14107" x="6311900" y="4079875"/>
          <p14:tracePt t="14115" x="6346825" y="4011613"/>
          <p14:tracePt t="14123" x="6364288" y="3976688"/>
          <p14:tracePt t="14131" x="6397625" y="3943350"/>
          <p14:tracePt t="14139" x="6430963" y="3867150"/>
          <p14:tracePt t="14147" x="6465888" y="3798888"/>
          <p14:tracePt t="14155" x="6508750" y="3738563"/>
          <p14:tracePt t="14163" x="6534150" y="3671888"/>
          <p14:tracePt t="14171" x="6635750" y="3502025"/>
          <p14:tracePt t="14179" x="6686550" y="3390900"/>
          <p14:tracePt t="14187" x="6745288" y="3289300"/>
          <p14:tracePt t="14195" x="6805613" y="3221038"/>
          <p14:tracePt t="14203" x="6831013" y="3144838"/>
          <p14:tracePt t="14211" x="6864350" y="3101975"/>
          <p14:tracePt t="14219" x="6881813" y="3059113"/>
          <p14:tracePt t="14227" x="6899275" y="3025775"/>
          <p14:tracePt t="14235" x="6915150" y="3016250"/>
          <p14:tracePt t="14245" x="6942138" y="2982913"/>
          <p14:tracePt t="14251" x="6958013" y="2949575"/>
          <p14:tracePt t="14261" x="6983413" y="2922588"/>
          <p14:tracePt t="14269" x="6992938" y="2914650"/>
          <p14:tracePt t="14277" x="7018338" y="2889250"/>
          <p14:tracePt t="14285" x="7018338" y="2863850"/>
          <p14:tracePt t="14293" x="7026275" y="2846388"/>
          <p14:tracePt t="14301" x="7034213" y="2838450"/>
          <p14:tracePt t="14309" x="7043738" y="2820988"/>
          <p14:tracePt t="14317" x="7043738" y="2805113"/>
          <p14:tracePt t="14325" x="7051675" y="2805113"/>
          <p14:tracePt t="14333" x="7051675" y="2787650"/>
          <p14:tracePt t="14341" x="7051675" y="2778125"/>
          <p14:tracePt t="14365" x="7051675" y="2770188"/>
          <p14:tracePt t="14567" x="7043738" y="2770188"/>
          <p14:tracePt t="14608" x="7034213" y="2770188"/>
          <p14:tracePt t="14681" x="7026275" y="2770188"/>
          <p14:tracePt t="14688" x="7008813" y="2778125"/>
          <p14:tracePt t="14696" x="6983413" y="2813050"/>
          <p14:tracePt t="14703" x="6942138" y="2846388"/>
          <p14:tracePt t="14711" x="6881813" y="2871788"/>
          <p14:tracePt t="14719" x="6797675" y="2957513"/>
          <p14:tracePt t="14727" x="6719888" y="3008313"/>
          <p14:tracePt t="14735" x="6626225" y="3101975"/>
          <p14:tracePt t="14743" x="6483350" y="3221038"/>
          <p14:tracePt t="14751" x="6405563" y="3279775"/>
          <p14:tracePt t="14760" x="6245225" y="3382963"/>
          <p14:tracePt t="14767" x="6049963" y="3492500"/>
          <p14:tracePt t="14775" x="5895975" y="3552825"/>
          <p14:tracePt t="14783" x="5522913" y="3671888"/>
          <p14:tracePt t="14792" x="5259388" y="3730625"/>
          <p14:tracePt t="14800" x="5106988" y="3748088"/>
          <p14:tracePt t="14808" x="4851400" y="3756025"/>
          <p14:tracePt t="14818" x="4646613" y="3756025"/>
          <p14:tracePt t="14826" x="4443413" y="3756025"/>
          <p14:tracePt t="14833" x="4230688" y="3756025"/>
          <p14:tracePt t="14842" x="4086225" y="3713163"/>
          <p14:tracePt t="14850" x="3984625" y="3705225"/>
          <p14:tracePt t="14858" x="3781425" y="3654425"/>
          <p14:tracePt t="14865" x="3703638" y="3636963"/>
          <p14:tracePt t="14873" x="3602038" y="3619500"/>
          <p14:tracePt t="14882" x="3543300" y="3611563"/>
          <p14:tracePt t="14891" x="3424238" y="3568700"/>
          <p14:tracePt t="14897" x="3322638" y="3552825"/>
          <p14:tracePt t="14905" x="3262313" y="3543300"/>
          <p14:tracePt t="14913" x="3194050" y="3527425"/>
          <p14:tracePt t="14921" x="3135313" y="3509963"/>
          <p14:tracePt t="14929" x="3067050" y="3492500"/>
          <p14:tracePt t="14937" x="3016250" y="3449638"/>
          <p14:tracePt t="14945" x="2955925" y="3424238"/>
          <p14:tracePt t="14954" x="2922588" y="3408363"/>
          <p14:tracePt t="14962" x="2871788" y="3382963"/>
          <p14:tracePt t="14969" x="2828925" y="3365500"/>
          <p14:tracePt t="14977" x="2778125" y="3322638"/>
          <p14:tracePt t="14985" x="2709863" y="3289300"/>
          <p14:tracePt t="14994" x="2668588" y="3271838"/>
          <p14:tracePt t="15002" x="2574925" y="3238500"/>
          <p14:tracePt t="15009" x="2497138" y="3195638"/>
          <p14:tracePt t="15017" x="2395538" y="3144838"/>
          <p14:tracePt t="15025" x="2319338" y="3127375"/>
          <p14:tracePt t="15033" x="2243138" y="3094038"/>
          <p14:tracePt t="15041" x="2149475" y="3051175"/>
          <p14:tracePt t="15049" x="2090738" y="3025775"/>
          <p14:tracePt t="15057" x="1979613" y="2990850"/>
          <p14:tracePt t="15065" x="1885950" y="2957513"/>
          <p14:tracePt t="15073" x="1852613" y="2940050"/>
          <p14:tracePt t="15081" x="1758950" y="2906713"/>
          <p14:tracePt t="15090" x="1724025" y="2889250"/>
          <p14:tracePt t="15097" x="1665288" y="2871788"/>
          <p14:tracePt t="15106" x="1614488" y="2846388"/>
          <p14:tracePt t="15115" x="1512888" y="2778125"/>
          <p14:tracePt t="15124" x="1487488" y="2762250"/>
          <p14:tracePt t="15132" x="1435100" y="2736850"/>
          <p14:tracePt t="15139" x="1393825" y="2686050"/>
          <p14:tracePt t="15147" x="1376363" y="2676525"/>
          <p14:tracePt t="15155" x="1350963" y="2660650"/>
          <p14:tracePt t="15172" x="1325563" y="2651125"/>
          <p14:tracePt t="15179" x="1317625" y="2633663"/>
          <p14:tracePt t="15187" x="1300163" y="2608263"/>
          <p14:tracePt t="15195" x="1290638" y="2574925"/>
          <p14:tracePt t="15203" x="1290638" y="2557463"/>
          <p14:tracePt t="15212" x="1274763" y="2524125"/>
          <p14:tracePt t="15220" x="1257300" y="2473325"/>
          <p14:tracePt t="15228" x="1231900" y="2422525"/>
          <p14:tracePt t="15235" x="1223963" y="2362200"/>
          <p14:tracePt t="15244" x="1206500" y="2319338"/>
          <p14:tracePt t="15251" x="1181100" y="2286000"/>
          <p14:tracePt t="15259" x="1173163" y="2227263"/>
          <p14:tracePt t="15267" x="1155700" y="2200275"/>
          <p14:tracePt t="15275" x="1155700" y="2174875"/>
          <p14:tracePt t="15283" x="1155700" y="2159000"/>
          <p14:tracePt t="15291" x="1147763" y="2159000"/>
          <p14:tracePt t="15353" x="1147763" y="2184400"/>
          <p14:tracePt t="15358" x="1130300" y="2252663"/>
          <p14:tracePt t="15366" x="1130300" y="2319338"/>
          <p14:tracePt t="15374" x="1104900" y="2405063"/>
          <p14:tracePt t="15380" x="1095375" y="2481263"/>
          <p14:tracePt t="15389" x="1069975" y="2566988"/>
          <p14:tracePt t="15395" x="1062038" y="2617788"/>
          <p14:tracePt t="15406" x="1036638" y="2778125"/>
          <p14:tracePt t="15413" x="1028700" y="2846388"/>
          <p14:tracePt t="15422" x="1019175" y="2990850"/>
          <p14:tracePt t="15429" x="1019175" y="3127375"/>
          <p14:tracePt t="15437" x="1019175" y="3254375"/>
          <p14:tracePt t="15445" x="1019175" y="3340100"/>
          <p14:tracePt t="15453" x="993775" y="3459163"/>
          <p14:tracePt t="15461" x="993775" y="3543300"/>
          <p14:tracePt t="15469" x="993775" y="3654425"/>
          <p14:tracePt t="15477" x="993775" y="3738563"/>
          <p14:tracePt t="15485" x="985838" y="3824288"/>
          <p14:tracePt t="15493" x="968375" y="3900488"/>
          <p14:tracePt t="15501" x="960438" y="4002088"/>
          <p14:tracePt t="15509" x="960438" y="4087813"/>
          <p14:tracePt t="15517" x="935038" y="4232275"/>
          <p14:tracePt t="15525" x="925513" y="4300538"/>
          <p14:tracePt t="15533" x="925513" y="4376738"/>
          <p14:tracePt t="15541" x="925513" y="4427538"/>
          <p14:tracePt t="15549" x="925513" y="4460875"/>
          <p14:tracePt t="15558" x="925513" y="4538663"/>
          <p14:tracePt t="15565" x="925513" y="4597400"/>
          <p14:tracePt t="15573" x="925513" y="4665663"/>
          <p14:tracePt t="15582" x="925513" y="4716463"/>
          <p14:tracePt t="15589" x="925513" y="4775200"/>
          <p14:tracePt t="15597" x="935038" y="4843463"/>
          <p14:tracePt t="15605" x="942975" y="4903788"/>
          <p14:tracePt t="15613" x="960438" y="4962525"/>
          <p14:tracePt t="15621" x="960438" y="5005388"/>
          <p14:tracePt t="15630" x="968375" y="5056188"/>
          <p14:tracePt t="15637" x="976313" y="5124450"/>
          <p14:tracePt t="15646" x="976313" y="5167313"/>
          <p14:tracePt t="15653" x="993775" y="5218113"/>
          <p14:tracePt t="15662" x="993775" y="5251450"/>
          <p14:tracePt t="15669" x="1003300" y="5276850"/>
          <p14:tracePt t="15677" x="1003300" y="5302250"/>
          <p14:tracePt t="15688" x="1011238" y="5370513"/>
          <p14:tracePt t="15695" x="1011238" y="5405438"/>
          <p14:tracePt t="15704" x="1011238" y="5446713"/>
          <p14:tracePt t="15711" x="1011238" y="5472113"/>
          <p14:tracePt t="15719" x="1019175" y="5489575"/>
          <p14:tracePt t="15727" x="1019175" y="5532438"/>
          <p14:tracePt t="15735" x="1019175" y="5557838"/>
          <p14:tracePt t="15744" x="1028700" y="5608638"/>
          <p14:tracePt t="15751" x="1028700" y="5659438"/>
          <p14:tracePt t="15759" x="1036638" y="5684838"/>
          <p14:tracePt t="15767" x="1036638" y="5719763"/>
          <p14:tracePt t="15775" x="1036638" y="5753100"/>
          <p14:tracePt t="15783" x="1036638" y="5795963"/>
          <p14:tracePt t="15791" x="1044575" y="5821363"/>
          <p14:tracePt t="15799" x="1044575" y="5864225"/>
          <p14:tracePt t="15808" x="1044575" y="5889625"/>
          <p14:tracePt t="15815" x="1054100" y="5922963"/>
          <p14:tracePt t="15823" x="1054100" y="5948363"/>
          <p14:tracePt t="15831" x="1054100" y="5973763"/>
          <p14:tracePt t="15839" x="1054100" y="5991225"/>
          <p14:tracePt t="15847" x="1054100" y="6016625"/>
          <p14:tracePt t="15855" x="1054100" y="6049963"/>
          <p14:tracePt t="15863" x="1054100" y="6059488"/>
          <p14:tracePt t="15871" x="1062038" y="6076950"/>
          <p14:tracePt t="15879" x="1062038" y="6092825"/>
          <p14:tracePt t="15895" x="1062038" y="6102350"/>
          <p14:tracePt t="15903" x="1062038" y="6110288"/>
          <p14:tracePt t="15914" x="1062038" y="6127750"/>
          <p14:tracePt t="15919" x="1062038" y="6153150"/>
          <p14:tracePt t="15927" x="1062038" y="6161088"/>
          <p14:tracePt t="15935" x="1062038" y="6186488"/>
          <p14:tracePt t="15943" x="1062038" y="6211888"/>
          <p14:tracePt t="15951" x="1062038" y="6221413"/>
          <p14:tracePt t="15962" x="1062038" y="6246813"/>
          <p14:tracePt t="15967" x="1062038" y="6254750"/>
          <p14:tracePt t="15978" x="1062038" y="6262688"/>
          <p14:tracePt t="15985" x="1062038" y="6272213"/>
          <p14:tracePt t="15993" x="1062038" y="6288088"/>
          <p14:tracePt t="16001" x="1062038" y="6313488"/>
          <p14:tracePt t="16009" x="1062038" y="6330950"/>
          <p14:tracePt t="16018" x="1069975" y="6338888"/>
          <p14:tracePt t="16025" x="1069975" y="6373813"/>
          <p14:tracePt t="16033" x="1079500" y="6391275"/>
          <p14:tracePt t="16049" x="1079500" y="6399213"/>
          <p14:tracePt t="16058" x="1079500" y="6407150"/>
          <p14:tracePt t="16065" x="1079500" y="6416675"/>
          <p14:tracePt t="16073" x="1087438" y="6416675"/>
          <p14:tracePt t="16081" x="1087438" y="6432550"/>
          <p14:tracePt t="16089" x="1095375" y="6442075"/>
          <p14:tracePt t="16097" x="1112838" y="6450013"/>
          <p14:tracePt t="16105" x="1112838" y="6467475"/>
          <p14:tracePt t="16114" x="1130300" y="6475413"/>
          <p14:tracePt t="16121" x="1147763" y="6483350"/>
          <p14:tracePt t="16129" x="1155700" y="6483350"/>
          <p14:tracePt t="16137" x="1189038" y="6492875"/>
          <p14:tracePt t="16145" x="1214438" y="6500813"/>
          <p14:tracePt t="16153" x="1231900" y="6500813"/>
          <p14:tracePt t="16161" x="1249363" y="6500813"/>
          <p14:tracePt t="16169" x="1282700" y="6500813"/>
          <p14:tracePt t="16177" x="1317625" y="6500813"/>
          <p14:tracePt t="16185" x="1343025" y="6492875"/>
          <p14:tracePt t="16193" x="1368425" y="6492875"/>
          <p14:tracePt t="16201" x="1376363" y="6483350"/>
          <p14:tracePt t="16209" x="1401763" y="6475413"/>
          <p14:tracePt t="16217" x="1409700" y="6475413"/>
          <p14:tracePt t="16225" x="1419225" y="6467475"/>
          <p14:tracePt t="16236" x="1427163" y="6467475"/>
          <p14:tracePt t="16270" x="1444625" y="6467475"/>
          <p14:tracePt t="16275" x="1452563" y="6467475"/>
          <p14:tracePt t="16291" x="1462088" y="6467475"/>
          <p14:tracePt t="16335" x="1470025" y="6467475"/>
          <p14:tracePt t="16412" x="1477963" y="6442075"/>
          <p14:tracePt t="16420" x="1477963" y="6432550"/>
          <p14:tracePt t="16428" x="1477963" y="6424613"/>
          <p14:tracePt t="16435" x="1477963" y="6407150"/>
          <p14:tracePt t="16451" x="1477963" y="6399213"/>
          <p14:tracePt t="16460" x="1477963" y="6391275"/>
          <p14:tracePt t="16467" x="1487488" y="6381750"/>
          <p14:tracePt t="16500" x="1487488" y="6373813"/>
          <p14:tracePt t="16516" x="1495425" y="6365875"/>
          <p14:tracePt t="16524" x="1495425" y="6356350"/>
          <p14:tracePt t="16540" x="1495425" y="6348413"/>
          <p14:tracePt t="16556" x="1503363" y="6348413"/>
          <p14:tracePt t="16565" x="1503363" y="6338888"/>
          <p14:tracePt t="16582" x="1520825" y="6338888"/>
          <p14:tracePt t="16600" x="1520825" y="6330950"/>
          <p14:tracePt t="16613" x="1520825" y="6323013"/>
          <p14:tracePt t="16622" x="1528763" y="6323013"/>
          <p14:tracePt t="16629" x="1528763" y="6313488"/>
          <p14:tracePt t="16637" x="1538288" y="6313488"/>
          <p14:tracePt t="16654" x="1546225" y="6313488"/>
          <p14:tracePt t="16670" x="1546225" y="6297613"/>
          <p14:tracePt t="16705" x="1554163" y="6288088"/>
          <p14:tracePt t="16712" x="1563688" y="6288088"/>
          <p14:tracePt t="16720" x="1563688" y="6280150"/>
          <p14:tracePt t="16725" x="1579563" y="6272213"/>
          <p14:tracePt t="16734" x="1606550" y="6254750"/>
          <p14:tracePt t="16741" x="1631950" y="6246813"/>
          <p14:tracePt t="16749" x="1647825" y="6211888"/>
          <p14:tracePt t="16758" x="1665288" y="6194425"/>
          <p14:tracePt t="16765" x="1708150" y="6169025"/>
          <p14:tracePt t="16773" x="1708150" y="6153150"/>
          <p14:tracePt t="16782" x="1724025" y="6135688"/>
          <p14:tracePt t="16790" x="1741488" y="6102350"/>
          <p14:tracePt t="16798" x="1758950" y="6049963"/>
          <p14:tracePt t="16808" x="1766888" y="6034088"/>
          <p14:tracePt t="16814" x="1784350" y="5983288"/>
          <p14:tracePt t="16825" x="1809750" y="5948363"/>
          <p14:tracePt t="16829" x="1809750" y="5932488"/>
          <p14:tracePt t="16840" x="1817688" y="5880100"/>
          <p14:tracePt t="16847" x="1817688" y="5872163"/>
          <p14:tracePt t="16864" x="1817688" y="5864225"/>
          <p14:tracePt t="16947" x="1792288" y="5889625"/>
          <p14:tracePt t="16956" x="1776413" y="5922963"/>
          <p14:tracePt t="16963" x="1758950" y="5948363"/>
          <p14:tracePt t="16971" x="1741488" y="5973763"/>
          <p14:tracePt t="16977" x="1708150" y="6042025"/>
          <p14:tracePt t="16984" x="1673225" y="6076950"/>
          <p14:tracePt t="16992" x="1647825" y="6118225"/>
          <p14:tracePt t="17000" x="1622425" y="6161088"/>
          <p14:tracePt t="17007" x="1597025" y="6203950"/>
          <p14:tracePt t="17015" x="1554163" y="6262688"/>
          <p14:tracePt t="17024" x="1538288" y="6297613"/>
          <p14:tracePt t="17031" x="1528763" y="6313488"/>
          <p14:tracePt t="17040" x="1512888" y="6330950"/>
          <p14:tracePt t="17047" x="1503363" y="6356350"/>
          <p14:tracePt t="17073" x="1495425" y="6365875"/>
          <p14:tracePt t="17163" x="1503363" y="6323013"/>
          <p14:tracePt t="17170" x="1512888" y="6262688"/>
          <p14:tracePt t="17177" x="1512888" y="6203950"/>
          <p14:tracePt t="17185" x="1528763" y="6049963"/>
          <p14:tracePt t="17193" x="1554163" y="5854700"/>
          <p14:tracePt t="17201" x="1571625" y="5557838"/>
          <p14:tracePt t="17209" x="1589088" y="5260975"/>
          <p14:tracePt t="17217" x="1597025" y="4997450"/>
          <p14:tracePt t="17225" x="1639888" y="4605338"/>
          <p14:tracePt t="17233" x="1647825" y="4427538"/>
          <p14:tracePt t="17241" x="1673225" y="4265613"/>
          <p14:tracePt t="17249" x="1698625" y="4171950"/>
          <p14:tracePt t="17257" x="1733550" y="4087813"/>
          <p14:tracePt t="17265" x="1749425" y="4027488"/>
          <p14:tracePt t="17274" x="1792288" y="3935413"/>
          <p14:tracePt t="17282" x="1817688" y="3875088"/>
          <p14:tracePt t="17291" x="1852613" y="3781425"/>
          <p14:tracePt t="17298" x="1868488" y="3748088"/>
          <p14:tracePt t="17305" x="1878013" y="3671888"/>
          <p14:tracePt t="17313" x="1885950" y="3629025"/>
          <p14:tracePt t="17322" x="1885950" y="3594100"/>
          <p14:tracePt t="17354" x="1903413" y="3594100"/>
          <p14:tracePt t="17419" x="1903413" y="3654425"/>
          <p14:tracePt t="17428" x="1885950" y="3781425"/>
          <p14:tracePt t="17435" x="1885950" y="3908425"/>
          <p14:tracePt t="17443" x="1885950" y="4002088"/>
          <p14:tracePt t="17452" x="1885950" y="4121150"/>
          <p14:tracePt t="17460" x="1885950" y="4232275"/>
          <p14:tracePt t="17467" x="1885950" y="4470400"/>
          <p14:tracePt t="17475" x="1903413" y="4572000"/>
          <p14:tracePt t="17483" x="1911350" y="4683125"/>
          <p14:tracePt t="17492" x="1936750" y="4802188"/>
          <p14:tracePt t="17499" x="1946275" y="4886325"/>
          <p14:tracePt t="17507" x="1962150" y="4962525"/>
          <p14:tracePt t="17515" x="1962150" y="5048250"/>
          <p14:tracePt t="17524" x="1979613" y="5175250"/>
          <p14:tracePt t="17531" x="1979613" y="5200650"/>
          <p14:tracePt t="17539" x="1987550" y="5302250"/>
          <p14:tracePt t="17548" x="1987550" y="5387975"/>
          <p14:tracePt t="17555" x="1987550" y="5472113"/>
          <p14:tracePt t="17563" x="1987550" y="5549900"/>
          <p14:tracePt t="17571" x="1987550" y="5616575"/>
          <p14:tracePt t="17579" x="1997075" y="5702300"/>
          <p14:tracePt t="17587" x="1997075" y="5778500"/>
          <p14:tracePt t="17595" x="1997075" y="5846763"/>
          <p14:tracePt t="17603" x="1997075" y="5915025"/>
          <p14:tracePt t="17612" x="2005013" y="5965825"/>
          <p14:tracePt t="17620" x="2005013" y="6034088"/>
          <p14:tracePt t="17628" x="2030413" y="6092825"/>
          <p14:tracePt t="17635" x="2038350" y="6161088"/>
          <p14:tracePt t="17643" x="2047875" y="6229350"/>
          <p14:tracePt t="17652" x="2055813" y="6280150"/>
          <p14:tracePt t="17661" x="2065338" y="6323013"/>
          <p14:tracePt t="17667" x="2065338" y="6348413"/>
          <p14:tracePt t="17677" x="2073275" y="6391275"/>
          <p14:tracePt t="17683" x="2081213" y="6416675"/>
          <p14:tracePt t="17693" x="2090738" y="6432550"/>
          <p14:tracePt t="17701" x="2090738" y="6467475"/>
          <p14:tracePt t="17709" x="2098675" y="6500813"/>
          <p14:tracePt t="17717" x="2106613" y="6518275"/>
          <p14:tracePt t="17725" x="2116138" y="6535738"/>
          <p14:tracePt t="17733" x="2116138" y="6561138"/>
          <p14:tracePt t="17742" x="2132013" y="6577013"/>
          <p14:tracePt t="17749" x="2132013" y="6586538"/>
          <p14:tracePt t="17757" x="2132013" y="6602413"/>
          <p14:tracePt t="17765" x="2141538" y="6619875"/>
          <p14:tracePt t="17774" x="2141538" y="6637338"/>
          <p14:tracePt t="17782" x="2141538" y="6654800"/>
          <p14:tracePt t="17790" x="2141538" y="6670675"/>
          <p14:tracePt t="17797" x="2141538" y="6680200"/>
          <p14:tracePt t="17805" x="2141538" y="6688138"/>
          <p14:tracePt t="17822" x="2149475" y="6696075"/>
          <p14:tracePt t="17838" x="2149475" y="6705600"/>
          <p14:tracePt t="17853" x="2149475" y="6721475"/>
          <p14:tracePt t="17936" x="2157413" y="6721475"/>
          <p14:tracePt t="17966" x="2166938" y="6721475"/>
          <p14:tracePt t="18000" x="2174875" y="6713538"/>
          <p14:tracePt t="18007" x="2192338" y="6705600"/>
          <p14:tracePt t="18026" x="2192338" y="6696075"/>
          <p14:tracePt t="18043" x="2208213" y="6696075"/>
          <p14:tracePt t="18059" x="2217738" y="6688138"/>
          <p14:tracePt t="18067" x="2217738" y="6680200"/>
          <p14:tracePt t="18074" x="2225675" y="6670675"/>
          <p14:tracePt t="18081" x="2235200" y="6654800"/>
          <p14:tracePt t="18087" x="2243138" y="6627813"/>
          <p14:tracePt t="18095" x="2243138" y="6619875"/>
          <p14:tracePt t="18104" x="2251075" y="6594475"/>
          <p14:tracePt t="18111" x="2260600" y="6551613"/>
          <p14:tracePt t="18120" x="2268538" y="6500813"/>
          <p14:tracePt t="18127" x="2268538" y="6457950"/>
          <p14:tracePt t="18136" x="2268538" y="6424613"/>
          <p14:tracePt t="18144" x="2268538" y="6365875"/>
          <p14:tracePt t="18151" x="2268538" y="6305550"/>
          <p14:tracePt t="18160" x="2268538" y="6246813"/>
          <p14:tracePt t="18167" x="2268538" y="6161088"/>
          <p14:tracePt t="18175" x="2268538" y="6118225"/>
          <p14:tracePt t="18183" x="2268538" y="6016625"/>
          <p14:tracePt t="18191" x="2268538" y="5932488"/>
          <p14:tracePt t="18199" x="2268538" y="5889625"/>
          <p14:tracePt t="18207" x="2268538" y="5803900"/>
          <p14:tracePt t="18215" x="2268538" y="5761038"/>
          <p14:tracePt t="18223" x="2268538" y="5676900"/>
          <p14:tracePt t="18231" x="2268538" y="5532438"/>
          <p14:tracePt t="18242" x="2276475" y="5472113"/>
          <p14:tracePt t="18247" x="2319338" y="5327650"/>
          <p14:tracePt t="18257" x="2319338" y="5200650"/>
          <p14:tracePt t="18263" x="2327275" y="5141913"/>
          <p14:tracePt t="18273" x="2327275" y="5056188"/>
          <p14:tracePt t="18282" x="2327275" y="5030788"/>
          <p14:tracePt t="18331" x="2327275" y="5038725"/>
          <p14:tracePt t="18337" x="2327275" y="5106988"/>
          <p14:tracePt t="18345" x="2301875" y="5192713"/>
          <p14:tracePt t="18354" x="2286000" y="5430838"/>
          <p14:tracePt t="18361" x="2276475" y="5532438"/>
          <p14:tracePt t="18369" x="2268538" y="5659438"/>
          <p14:tracePt t="18377" x="2268538" y="5788025"/>
          <p14:tracePt t="18385" x="2268538" y="5864225"/>
          <p14:tracePt t="18393" x="2268538" y="5932488"/>
          <p14:tracePt t="18401" x="2268538" y="6016625"/>
          <p14:tracePt t="18409" x="2268538" y="6049963"/>
          <p14:tracePt t="18417" x="2276475" y="6127750"/>
          <p14:tracePt t="18426" x="2311400" y="6186488"/>
          <p14:tracePt t="18433" x="2336800" y="6272213"/>
          <p14:tracePt t="18441" x="2362200" y="6323013"/>
          <p14:tracePt t="18449" x="2379663" y="6356350"/>
          <p14:tracePt t="18457" x="2395538" y="6391275"/>
          <p14:tracePt t="18465" x="2405063" y="6407150"/>
          <p14:tracePt t="18474" x="2420938" y="6416675"/>
          <p14:tracePt t="18482" x="2430463" y="6424613"/>
          <p14:tracePt t="18489" x="2438400" y="6424613"/>
          <p14:tracePt t="18498" x="2446338" y="6432550"/>
          <p14:tracePt t="18506" x="2455863" y="6432550"/>
          <p14:tracePt t="18515" x="2471738" y="6432550"/>
          <p14:tracePt t="18522" x="2481263" y="6432550"/>
          <p14:tracePt t="18533" x="2506663" y="6432550"/>
          <p14:tracePt t="18537" x="2532063" y="6432550"/>
          <p14:tracePt t="18547" x="2540000" y="6432550"/>
          <p14:tracePt t="18556" x="2565400" y="6432550"/>
          <p14:tracePt t="18563" x="2600325" y="6432550"/>
          <p14:tracePt t="18572" x="2616200" y="6432550"/>
          <p14:tracePt t="18579" x="2633663" y="6432550"/>
          <p14:tracePt t="18588" x="2641600" y="6432550"/>
          <p14:tracePt t="18595" x="2668588" y="6432550"/>
          <p14:tracePt t="18603" x="2701925" y="6432550"/>
          <p14:tracePt t="18611" x="2727325" y="6432550"/>
          <p14:tracePt t="18619" x="2744788" y="6432550"/>
          <p14:tracePt t="18627" x="2760663" y="6432550"/>
          <p14:tracePt t="18635" x="2786063" y="6432550"/>
          <p14:tracePt t="18652" x="2795588" y="6432550"/>
          <p14:tracePt t="18663" x="2803525" y="6432550"/>
          <p14:tracePt t="18675" x="2811463" y="6432550"/>
          <p14:tracePt t="18683" x="2820988" y="6432550"/>
          <p14:tracePt t="18692" x="2828925" y="6432550"/>
          <p14:tracePt t="18699" x="2838450" y="6432550"/>
          <p14:tracePt t="18707" x="2863850" y="6424613"/>
          <p14:tracePt t="18715" x="2879725" y="6424613"/>
          <p14:tracePt t="18723" x="2905125" y="6416675"/>
          <p14:tracePt t="18732" x="2914650" y="6416675"/>
          <p14:tracePt t="18739" x="2947988" y="6407150"/>
          <p14:tracePt t="18748" x="2973388" y="6391275"/>
          <p14:tracePt t="18756" x="3016250" y="6365875"/>
          <p14:tracePt t="18764" x="3059113" y="6348413"/>
          <p14:tracePt t="18772" x="3067050" y="6330950"/>
          <p14:tracePt t="18779" x="3092450" y="6313488"/>
          <p14:tracePt t="18787" x="3109913" y="6288088"/>
          <p14:tracePt t="18795" x="3127375" y="6246813"/>
          <p14:tracePt t="18803" x="3168650" y="6178550"/>
          <p14:tracePt t="18811" x="3203575" y="6118225"/>
          <p14:tracePt t="18821" x="3270250" y="5948363"/>
          <p14:tracePt t="18827" x="3313113" y="5829300"/>
          <p14:tracePt t="18837" x="3338513" y="5727700"/>
          <p14:tracePt t="18845" x="3363913" y="5600700"/>
          <p14:tracePt t="18853" x="3389313" y="5337175"/>
          <p14:tracePt t="18861" x="3414713" y="5149850"/>
          <p14:tracePt t="18869" x="3432175" y="5022850"/>
          <p14:tracePt t="18877" x="3467100" y="4818063"/>
          <p14:tracePt t="18885" x="3482975" y="4741863"/>
          <p14:tracePt t="18906" x="3500438" y="4572000"/>
          <p14:tracePt t="18909" x="3508375" y="4503738"/>
          <p14:tracePt t="18917" x="3525838" y="4435475"/>
          <p14:tracePt t="18925" x="3533775" y="4359275"/>
          <p14:tracePt t="18933" x="3568700" y="4283075"/>
          <p14:tracePt t="18941" x="3594100" y="4206875"/>
          <p14:tracePt t="18949" x="3627438" y="4146550"/>
          <p14:tracePt t="18957" x="3644900" y="4087813"/>
          <p14:tracePt t="18965" x="3662363" y="4062413"/>
          <p14:tracePt t="18973" x="3703638" y="4027488"/>
          <p14:tracePt t="18981" x="3729038" y="3986213"/>
          <p14:tracePt t="18989" x="3763963" y="3951288"/>
          <p14:tracePt t="18997" x="3789363" y="3925888"/>
          <p14:tracePt t="19005" x="3840163" y="3900488"/>
          <p14:tracePt t="19013" x="3951288" y="3790950"/>
          <p14:tracePt t="19021" x="4010025" y="3738563"/>
          <p14:tracePt t="19030" x="4103688" y="3654425"/>
          <p14:tracePt t="19038" x="4197350" y="3568700"/>
          <p14:tracePt t="19045" x="4306888" y="3492500"/>
          <p14:tracePt t="19054" x="4384675" y="3433763"/>
          <p14:tracePt t="19061" x="4486275" y="3365500"/>
          <p14:tracePt t="19069" x="4646613" y="3271838"/>
          <p14:tracePt t="19081" x="4783138" y="3195638"/>
          <p14:tracePt t="19085" x="4859338" y="3152775"/>
          <p14:tracePt t="19093" x="5054600" y="3067050"/>
          <p14:tracePt t="19103" x="5216525" y="2990850"/>
          <p14:tracePt t="19109" x="5403850" y="2914650"/>
          <p14:tracePt t="19119" x="5530850" y="2871788"/>
          <p14:tracePt t="19128" x="5624513" y="2813050"/>
          <p14:tracePt t="19135" x="5776913" y="2752725"/>
          <p14:tracePt t="19143" x="5913438" y="2676525"/>
          <p14:tracePt t="19151" x="6032500" y="2600325"/>
          <p14:tracePt t="19159" x="6167438" y="2532063"/>
          <p14:tracePt t="19167" x="6270625" y="2481263"/>
          <p14:tracePt t="19175" x="6346825" y="2455863"/>
          <p14:tracePt t="19183" x="6423025" y="2397125"/>
          <p14:tracePt t="19191" x="6524625" y="2336800"/>
          <p14:tracePt t="19199" x="6618288" y="2303463"/>
          <p14:tracePt t="19207" x="6694488" y="2252663"/>
          <p14:tracePt t="19215" x="6754813" y="2209800"/>
          <p14:tracePt t="19223" x="6864350" y="2133600"/>
          <p14:tracePt t="19231" x="6942138" y="2090738"/>
          <p14:tracePt t="19239" x="6975475" y="2073275"/>
          <p14:tracePt t="19248" x="7034213" y="2039938"/>
          <p14:tracePt t="19255" x="7085013" y="2005013"/>
          <p14:tracePt t="19263" x="7137400" y="1971675"/>
          <p14:tracePt t="19272" x="7170738" y="1954213"/>
          <p14:tracePt t="19279" x="7256463" y="1885950"/>
          <p14:tracePt t="19288" x="7272338" y="1870075"/>
          <p14:tracePt t="19295" x="7323138" y="1835150"/>
          <p14:tracePt t="19303" x="7358063" y="1793875"/>
          <p14:tracePt t="19311" x="7400925" y="1758950"/>
          <p14:tracePt t="19319" x="7426325" y="1716088"/>
          <p14:tracePt t="19327" x="7451725" y="1700213"/>
          <p14:tracePt t="19335" x="7493000" y="1649413"/>
          <p14:tracePt t="19343" x="7518400" y="1622425"/>
          <p14:tracePt t="19351" x="7527925" y="1597025"/>
          <p14:tracePt t="19359" x="7545388" y="1571625"/>
          <p14:tracePt t="19367" x="7561263" y="1538288"/>
          <p14:tracePt t="19375" x="7586663" y="1504950"/>
          <p14:tracePt t="19384" x="7604125" y="1470025"/>
          <p14:tracePt t="19392" x="7621588" y="1436688"/>
          <p14:tracePt t="19401" x="7621588" y="1411288"/>
          <p14:tracePt t="19410" x="7629525" y="1385888"/>
          <p14:tracePt t="19417" x="7637463" y="1350963"/>
          <p14:tracePt t="19425" x="7646988" y="1333500"/>
          <p14:tracePt t="19433" x="7654925" y="1308100"/>
          <p14:tracePt t="19441" x="7662863" y="1292225"/>
          <p14:tracePt t="19449" x="7662863" y="1282700"/>
          <p14:tracePt t="19457" x="7680325" y="1266825"/>
          <p14:tracePt t="19465" x="7680325" y="1257300"/>
          <p14:tracePt t="19473" x="7688263" y="1257300"/>
          <p14:tracePt t="19481" x="7688263" y="1249363"/>
          <p14:tracePt t="19498" x="7697788" y="1241425"/>
          <p14:tracePt t="19513" x="7697788" y="1231900"/>
          <p14:tracePt t="19522" x="7705725" y="1231900"/>
          <p14:tracePt t="19545" x="7705725" y="1223963"/>
          <p14:tracePt t="19554" x="7715250" y="1223963"/>
          <p14:tracePt t="19823" x="7723188" y="1223963"/>
          <p14:tracePt t="19838" x="7731125" y="1216025"/>
          <p14:tracePt t="19852" x="7740650" y="1216025"/>
          <p14:tracePt t="19860" x="7756525" y="1206500"/>
          <p14:tracePt t="19875" x="7766050" y="1189038"/>
          <p14:tracePt t="19893" x="7773988" y="1189038"/>
          <p14:tracePt t="19899" x="7773988" y="1181100"/>
          <p14:tracePt t="19915" x="7748588" y="1163638"/>
          <p14:tracePt t="19923" x="7680325" y="1130300"/>
          <p14:tracePt t="19931" x="7621588" y="1112838"/>
          <p14:tracePt t="19942" x="7553325" y="1044575"/>
          <p14:tracePt t="19947" x="7451725" y="1003300"/>
          <p14:tracePt t="19957" x="7272338" y="892175"/>
          <p14:tracePt t="19963" x="7170738" y="858838"/>
          <p14:tracePt t="19973" x="7077075" y="823913"/>
          <p14:tracePt t="19981" x="6967538" y="798513"/>
          <p14:tracePt t="19989" x="6864350" y="765175"/>
          <p14:tracePt t="19997" x="6745288" y="755650"/>
          <p14:tracePt t="20005" x="6600825" y="730250"/>
          <p14:tracePt t="20013" x="6542088" y="722313"/>
          <p14:tracePt t="20021" x="6405563" y="704850"/>
          <p14:tracePt t="20029" x="6286500" y="696913"/>
          <p14:tracePt t="20037" x="6194425" y="688975"/>
          <p14:tracePt t="20045" x="6091238" y="671513"/>
          <p14:tracePt t="20053" x="6007100" y="671513"/>
          <p14:tracePt t="20061" x="5930900" y="663575"/>
          <p14:tracePt t="20069" x="5870575" y="646113"/>
          <p14:tracePt t="20077" x="5786438" y="646113"/>
          <p14:tracePt t="20085" x="5726113" y="636588"/>
          <p14:tracePt t="20093" x="5649913" y="620713"/>
          <p14:tracePt t="20101" x="5607050" y="611188"/>
          <p14:tracePt t="20110" x="5548313" y="603250"/>
          <p14:tracePt t="20118" x="5513388" y="603250"/>
          <p14:tracePt t="20126" x="5472113" y="595313"/>
          <p14:tracePt t="20134" x="5429250" y="585788"/>
          <p14:tracePt t="20142" x="5378450" y="585788"/>
          <p14:tracePt t="20149" x="5335588" y="577850"/>
          <p14:tracePt t="20157" x="5302250" y="569913"/>
          <p14:tracePt t="20165" x="5267325" y="569913"/>
          <p14:tracePt t="20173" x="5224463" y="569913"/>
          <p14:tracePt t="20181" x="5216525" y="560388"/>
          <p14:tracePt t="20189" x="5183188" y="560388"/>
          <p14:tracePt t="20198" x="5140325" y="552450"/>
          <p14:tracePt t="20206" x="5097463" y="552450"/>
          <p14:tracePt t="20213" x="5046663" y="552450"/>
          <p14:tracePt t="20222" x="5013325" y="534988"/>
          <p14:tracePt t="20229" x="4995863" y="534988"/>
          <p14:tracePt t="20239" x="4970463" y="534988"/>
          <p14:tracePt t="20245" x="4927600" y="534988"/>
          <p14:tracePt t="20255" x="4902200" y="527050"/>
          <p14:tracePt t="20263" x="4894263" y="527050"/>
          <p14:tracePt t="20272" x="4876800" y="527050"/>
          <p14:tracePt t="20279" x="4859338" y="527050"/>
          <p14:tracePt t="20295" x="4851400" y="527050"/>
          <p14:tracePt t="20303" x="4843463" y="527050"/>
          <p14:tracePt t="20311" x="4833938" y="527050"/>
          <p14:tracePt t="20319" x="4826000" y="527050"/>
          <p14:tracePt t="20327" x="4818063" y="527050"/>
          <p14:tracePt t="20335" x="4800600" y="527050"/>
          <p14:tracePt t="20343" x="4783138" y="527050"/>
          <p14:tracePt t="20359" x="4775200" y="527050"/>
          <p14:tracePt t="20564" x="4775200" y="519113"/>
          <p14:tracePt t="20594" x="4775200" y="509588"/>
          <p14:tracePt t="20610" x="4775200" y="501650"/>
          <p14:tracePt t="20658" x="4791075" y="492125"/>
          <p14:tracePt t="20707" x="4800600" y="492125"/>
          <p14:tracePt t="20722" x="4800600" y="484188"/>
          <p14:tracePt t="24895" x="7654925" y="492125"/>
          <p14:tracePt t="24903" x="7578725" y="527050"/>
          <p14:tracePt t="24911" x="7518400" y="552450"/>
          <p14:tracePt t="24919" x="7373938" y="585788"/>
          <p14:tracePt t="24927" x="7315200" y="611188"/>
          <p14:tracePt t="24935" x="7170738" y="636588"/>
          <p14:tracePt t="24943" x="7026275" y="663575"/>
          <p14:tracePt t="24951" x="6873875" y="671513"/>
          <p14:tracePt t="24959" x="6694488" y="688975"/>
          <p14:tracePt t="24967" x="6542088" y="696913"/>
          <p14:tracePt t="24975" x="6311900" y="696913"/>
          <p14:tracePt t="24983" x="6194425" y="696913"/>
          <p14:tracePt t="24991" x="6100763" y="696913"/>
          <p14:tracePt t="24999" x="5956300" y="696913"/>
          <p14:tracePt t="25007" x="5888038" y="696913"/>
          <p14:tracePt t="25015" x="5811838" y="696913"/>
          <p14:tracePt t="25023" x="5743575" y="696913"/>
          <p14:tracePt t="25031" x="5667375" y="696913"/>
          <p14:tracePt t="25039" x="5616575" y="696913"/>
          <p14:tracePt t="25047" x="5487988" y="696913"/>
          <p14:tracePt t="25055" x="5446713" y="696913"/>
          <p14:tracePt t="25063" x="5394325" y="696913"/>
          <p14:tracePt t="25071" x="5368925" y="696913"/>
          <p14:tracePt t="25079" x="5327650" y="696913"/>
          <p14:tracePt t="25087" x="5292725" y="696913"/>
          <p14:tracePt t="25098" x="5241925" y="696913"/>
          <p14:tracePt t="25103" x="5216525" y="696913"/>
          <p14:tracePt t="25113" x="5191125" y="688975"/>
          <p14:tracePt t="25119" x="5173663" y="679450"/>
          <p14:tracePt t="25135" x="5157788" y="679450"/>
          <p14:tracePt t="25145" x="5148263" y="671513"/>
          <p14:tracePt t="25178" x="5148263" y="663575"/>
          <p14:tracePt t="25205" x="5148263" y="646113"/>
          <p14:tracePt t="25212" x="5148263" y="636588"/>
          <p14:tracePt t="25225" x="5148263" y="628650"/>
          <p14:tracePt t="25242" x="5148263" y="611188"/>
          <p14:tracePt t="25258" x="5148263" y="603250"/>
          <p14:tracePt t="25265" x="5165725" y="595313"/>
          <p14:tracePt t="25281" x="5173663" y="585788"/>
          <p14:tracePt t="25289" x="5183188" y="569913"/>
          <p14:tracePt t="25297" x="5199063" y="560388"/>
          <p14:tracePt t="25305" x="5208588" y="560388"/>
          <p14:tracePt t="25313" x="5233988" y="552450"/>
          <p14:tracePt t="25322" x="5267325" y="544513"/>
          <p14:tracePt t="25329" x="5292725" y="544513"/>
          <p14:tracePt t="25337" x="5310188" y="534988"/>
          <p14:tracePt t="25345" x="5343525" y="534988"/>
          <p14:tracePt t="25353" x="5368925" y="534988"/>
          <p14:tracePt t="25362" x="5403850" y="534988"/>
          <p14:tracePt t="25370" x="5421313" y="527050"/>
          <p14:tracePt t="25380" x="5454650" y="527050"/>
          <p14:tracePt t="25385" x="5472113" y="527050"/>
          <p14:tracePt t="25395" x="5480050" y="527050"/>
          <p14:tracePt t="25401" x="5487988" y="527050"/>
          <p14:tracePt t="25718" x="5480050" y="527050"/>
          <p14:tracePt t="25753" x="5472113" y="527050"/>
          <p14:tracePt t="25760" x="5462588" y="527050"/>
          <p14:tracePt t="25814" x="5446713" y="527050"/>
          <p14:tracePt t="25839" x="5437188" y="527050"/>
          <p14:tracePt t="25845" x="5429250" y="527050"/>
          <p14:tracePt t="25853" x="5421313" y="527050"/>
          <p14:tracePt t="25861" x="5411788" y="527050"/>
          <p14:tracePt t="25869" x="5394325" y="527050"/>
          <p14:tracePt t="25877" x="5386388" y="527050"/>
          <p14:tracePt t="25885" x="5386388" y="534988"/>
          <p14:tracePt t="25902" x="5353050" y="534988"/>
          <p14:tracePt t="25917" x="5335588" y="534988"/>
          <p14:tracePt t="25925" x="5310188" y="544513"/>
          <p14:tracePt t="25933" x="5302250" y="544513"/>
          <p14:tracePt t="25941" x="5276850" y="552450"/>
          <p14:tracePt t="25952" x="5267325" y="552450"/>
          <p14:tracePt t="25957" x="5249863" y="552450"/>
          <p14:tracePt t="25967" x="5224463" y="552450"/>
          <p14:tracePt t="25973" x="5216525" y="560388"/>
          <p14:tracePt t="25983" x="5191125" y="560388"/>
          <p14:tracePt t="25991" x="5165725" y="577850"/>
          <p14:tracePt t="25999" x="5148263" y="577850"/>
          <p14:tracePt t="26015" x="5122863" y="577850"/>
          <p14:tracePt t="26023" x="5097463" y="577850"/>
          <p14:tracePt t="26031" x="5072063" y="577850"/>
          <p14:tracePt t="26039" x="5038725" y="585788"/>
          <p14:tracePt t="26047" x="5003800" y="585788"/>
          <p14:tracePt t="26055" x="4978400" y="585788"/>
          <p14:tracePt t="26063" x="4962525" y="585788"/>
          <p14:tracePt t="26071" x="4935538" y="585788"/>
          <p14:tracePt t="26087" x="4919663" y="585788"/>
          <p14:tracePt t="26095" x="4910138" y="585788"/>
          <p14:tracePt t="26322" x="4910138" y="569913"/>
          <p14:tracePt t="26329" x="4927600" y="569913"/>
          <p14:tracePt t="26337" x="4935538" y="560388"/>
          <p14:tracePt t="26345" x="4935538" y="552450"/>
          <p14:tracePt t="26354" x="4945063" y="544513"/>
          <p14:tracePt t="26369" x="4953000" y="544513"/>
          <p14:tracePt t="26377" x="4953000" y="534988"/>
          <p14:tracePt t="26394" x="4953000" y="527050"/>
          <p14:tracePt t="26402" x="4962525" y="527050"/>
          <p14:tracePt t="26418" x="4970463" y="527050"/>
          <p14:tracePt t="26425" x="4970463" y="519113"/>
          <p14:tracePt t="26434" x="4978400" y="509588"/>
          <p14:tracePt t="26458" x="4978400" y="501650"/>
          <p14:tracePt t="26465" x="4987925" y="501650"/>
          <p14:tracePt t="26482" x="4995863" y="501650"/>
          <p14:tracePt t="26490" x="4995863" y="492125"/>
          <p14:tracePt t="26498" x="5003800" y="492125"/>
          <p14:tracePt t="26519" x="5013325" y="484188"/>
          <p14:tracePt t="26523" x="5021263" y="484188"/>
          <p14:tracePt t="26547" x="5029200" y="484188"/>
          <p14:tracePt t="32412" x="5216525" y="501650"/>
          <p14:tracePt t="32419" x="5165725" y="519113"/>
          <p14:tracePt t="32427" x="5097463" y="534988"/>
          <p14:tracePt t="32435" x="5054600" y="552450"/>
          <p14:tracePt t="32443" x="5038725" y="577850"/>
          <p14:tracePt t="32452" x="4987925" y="603250"/>
          <p14:tracePt t="32459" x="4970463" y="636588"/>
          <p14:tracePt t="32467" x="4953000" y="646113"/>
          <p14:tracePt t="32475" x="4935538" y="679450"/>
          <p14:tracePt t="32483" x="4927600" y="714375"/>
          <p14:tracePt t="32491" x="4910138" y="773113"/>
          <p14:tracePt t="32500" x="4884738" y="841375"/>
          <p14:tracePt t="32508" x="4884738" y="849313"/>
          <p14:tracePt t="32515" x="4868863" y="917575"/>
          <p14:tracePt t="32524" x="4868863" y="977900"/>
          <p14:tracePt t="32531" x="4859338" y="1036638"/>
          <p14:tracePt t="32542" x="4859338" y="1079500"/>
          <p14:tracePt t="32547" x="4859338" y="1138238"/>
          <p14:tracePt t="32558" x="4859338" y="1223963"/>
          <p14:tracePt t="32564" x="4859338" y="1282700"/>
          <p14:tracePt t="32573" x="4859338" y="1333500"/>
          <p14:tracePt t="32579" x="4859338" y="1360488"/>
          <p14:tracePt t="32589" x="4868863" y="1419225"/>
          <p14:tracePt t="32598" x="4884738" y="1452563"/>
          <p14:tracePt t="32605" x="4927600" y="1504950"/>
          <p14:tracePt t="32613" x="4953000" y="1555750"/>
          <p14:tracePt t="32622" x="4995863" y="1581150"/>
          <p14:tracePt t="32629" x="5054600" y="1614488"/>
          <p14:tracePt t="32637" x="5132388" y="1665288"/>
          <p14:tracePt t="32645" x="5183188" y="1674813"/>
          <p14:tracePt t="32653" x="5249863" y="1690688"/>
          <p14:tracePt t="32661" x="5335588" y="1690688"/>
          <p14:tracePt t="32670" x="5386388" y="1690688"/>
          <p14:tracePt t="32677" x="5497513" y="1690688"/>
          <p14:tracePt t="32685" x="5565775" y="1682750"/>
          <p14:tracePt t="32693" x="5641975" y="1674813"/>
          <p14:tracePt t="32702" x="5718175" y="1639888"/>
          <p14:tracePt t="32709" x="5768975" y="1622425"/>
          <p14:tracePt t="32717" x="5827713" y="1614488"/>
          <p14:tracePt t="32725" x="5862638" y="1606550"/>
          <p14:tracePt t="32734" x="5880100" y="1589088"/>
          <p14:tracePt t="32741" x="5905500" y="1571625"/>
          <p14:tracePt t="32750" x="5913438" y="1563688"/>
          <p14:tracePt t="32757" x="5921375" y="1546225"/>
          <p14:tracePt t="32775" x="5921375" y="1538288"/>
          <p14:tracePt t="32873" x="5913438" y="1538288"/>
          <p14:tracePt t="32896" x="5895975" y="1538288"/>
          <p14:tracePt t="32928" x="5888038" y="1538288"/>
          <p14:tracePt t="32935" x="5880100" y="1538288"/>
          <p14:tracePt t="32943" x="5853113" y="1538288"/>
          <p14:tracePt t="32952" x="5827713" y="1538288"/>
          <p14:tracePt t="32960" x="5786438" y="1538288"/>
          <p14:tracePt t="32968" x="5726113" y="1538288"/>
          <p14:tracePt t="32975" x="5667375" y="1571625"/>
          <p14:tracePt t="32983" x="5616575" y="1589088"/>
          <p14:tracePt t="32991" x="5573713" y="1614488"/>
          <p14:tracePt t="32999" x="5548313" y="1622425"/>
          <p14:tracePt t="33007" x="5530850" y="1631950"/>
          <p14:tracePt t="33015" x="5505450" y="1665288"/>
          <p14:tracePt t="33023" x="5446713" y="1708150"/>
          <p14:tracePt t="33031" x="5421313" y="1733550"/>
          <p14:tracePt t="33039" x="5378450" y="1784350"/>
          <p14:tracePt t="33047" x="5343525" y="1819275"/>
          <p14:tracePt t="33055" x="5310188" y="1860550"/>
          <p14:tracePt t="33063" x="5276850" y="1928813"/>
          <p14:tracePt t="33071" x="5208588" y="2005013"/>
          <p14:tracePt t="33079" x="5191125" y="2055813"/>
          <p14:tracePt t="33087" x="5148263" y="2108200"/>
          <p14:tracePt t="33095" x="5132388" y="2149475"/>
          <p14:tracePt t="33103" x="5114925" y="2192338"/>
          <p14:tracePt t="33114" x="5097463" y="2200275"/>
          <p14:tracePt t="33119" x="5089525" y="2217738"/>
          <p14:tracePt t="33130" x="5089525" y="2227263"/>
          <p14:tracePt t="37070" x="5106988" y="2217738"/>
          <p14:tracePt t="37075" x="5114925" y="2217738"/>
          <p14:tracePt t="37083" x="5140325" y="2200275"/>
          <p14:tracePt t="37091" x="5157788" y="2200275"/>
          <p14:tracePt t="37102" x="5173663" y="2192338"/>
          <p14:tracePt t="37107" x="5208588" y="2184400"/>
          <p14:tracePt t="37117" x="5224463" y="2174875"/>
          <p14:tracePt t="37123" x="5249863" y="2149475"/>
          <p14:tracePt t="37133" x="5284788" y="2133600"/>
          <p14:tracePt t="37139" x="5318125" y="2116138"/>
          <p14:tracePt t="37149" x="5343525" y="2098675"/>
          <p14:tracePt t="37157" x="5437188" y="2055813"/>
          <p14:tracePt t="37165" x="5513388" y="2022475"/>
          <p14:tracePt t="37173" x="5641975" y="1989138"/>
          <p14:tracePt t="37181" x="5802313" y="1954213"/>
          <p14:tracePt t="37189" x="6032500" y="1903413"/>
          <p14:tracePt t="37197" x="6134100" y="1860550"/>
          <p14:tracePt t="37205" x="6235700" y="1835150"/>
          <p14:tracePt t="37214" x="6397625" y="1801813"/>
          <p14:tracePt t="37221" x="6524625" y="1766888"/>
          <p14:tracePt t="37229" x="6694488" y="1700213"/>
          <p14:tracePt t="37237" x="6813550" y="1649413"/>
          <p14:tracePt t="37245" x="6907213" y="1622425"/>
          <p14:tracePt t="37253" x="6967538" y="1589088"/>
          <p14:tracePt t="37262" x="7026275" y="1555750"/>
          <p14:tracePt t="37270" x="7051675" y="1538288"/>
          <p14:tracePt t="37278" x="7077075" y="1520825"/>
          <p14:tracePt t="37285" x="7102475" y="1512888"/>
          <p14:tracePt t="37293" x="7137400" y="1470025"/>
          <p14:tracePt t="37301" x="7162800" y="1444625"/>
          <p14:tracePt t="37309" x="7196138" y="1411288"/>
          <p14:tracePt t="37317" x="7246938" y="1368425"/>
          <p14:tracePt t="37325" x="7289800" y="1333500"/>
          <p14:tracePt t="37334" x="7323138" y="1300163"/>
          <p14:tracePt t="37341" x="7373938" y="1274763"/>
          <p14:tracePt t="37349" x="7426325" y="1223963"/>
          <p14:tracePt t="37357" x="7493000" y="1189038"/>
          <p14:tracePt t="37365" x="7527925" y="1173163"/>
          <p14:tracePt t="37373" x="7553325" y="1155700"/>
          <p14:tracePt t="37382" x="7578725" y="1130300"/>
          <p14:tracePt t="37389" x="7612063" y="1104900"/>
          <p14:tracePt t="37399" x="7629525" y="1087438"/>
          <p14:tracePt t="37405" x="7646988" y="1069975"/>
          <p14:tracePt t="37415" x="7697788" y="1054100"/>
          <p14:tracePt t="37421" x="7723188" y="1028700"/>
          <p14:tracePt t="37432" x="7756525" y="1003300"/>
          <p14:tracePt t="37439" x="7781925" y="985838"/>
          <p14:tracePt t="37447" x="7850188" y="960438"/>
          <p14:tracePt t="37455" x="7900988" y="917575"/>
          <p14:tracePt t="37463" x="7977188" y="884238"/>
          <p14:tracePt t="37471" x="8062913" y="849313"/>
          <p14:tracePt t="37479" x="8113713" y="823913"/>
          <p14:tracePt t="37487" x="8164513" y="790575"/>
          <p14:tracePt t="37495" x="8199438" y="773113"/>
          <p14:tracePt t="37504" x="8232775" y="755650"/>
          <p14:tracePt t="37512" x="8250238" y="747713"/>
          <p14:tracePt t="37519" x="8266113" y="730250"/>
          <p14:tracePt t="37527" x="8291513" y="722313"/>
          <p14:tracePt t="37535" x="8318500" y="704850"/>
          <p14:tracePt t="37543" x="8343900" y="696913"/>
          <p14:tracePt t="37552" x="8377238" y="688975"/>
          <p14:tracePt t="37559" x="8410575" y="654050"/>
          <p14:tracePt t="37567" x="8435975" y="654050"/>
          <p14:tracePt t="37575" x="8462963" y="646113"/>
          <p14:tracePt t="37583" x="8496300" y="636588"/>
          <p14:tracePt t="37591" x="8496300" y="628650"/>
          <p14:tracePt t="37600" x="8504238" y="620713"/>
          <p14:tracePt t="37607" x="8513763" y="620713"/>
          <p14:tracePt t="37623" x="8513763" y="611188"/>
          <p14:tracePt t="37648" x="8521700" y="611188"/>
          <p14:tracePt t="37655" x="8521700" y="603250"/>
          <p14:tracePt t="37663" x="8529638" y="595313"/>
          <p14:tracePt t="37674" x="8539163" y="595313"/>
          <p14:tracePt t="37679" x="8539163" y="585788"/>
          <p14:tracePt t="37689" x="8555038" y="577850"/>
          <p14:tracePt t="37695" x="8555038" y="569913"/>
          <p14:tracePt t="37705" x="8564563" y="569913"/>
          <p14:tracePt t="37741" x="8564563" y="560388"/>
          <p14:tracePt t="37756" x="8564563" y="552450"/>
          <p14:tracePt t="37772" x="8572500" y="552450"/>
          <p14:tracePt t="37779" x="8572500" y="544513"/>
          <p14:tracePt t="37811" x="8572500" y="527050"/>
          <p14:tracePt t="37916" x="8572500" y="519113"/>
          <p14:tracePt t="37930" x="8572500" y="509588"/>
          <p14:tracePt t="37945" x="8572500" y="501650"/>
          <p14:tracePt t="37972" x="8564563" y="492125"/>
          <p14:tracePt t="37978" x="8547100" y="484188"/>
          <p14:tracePt t="37993" x="8539163" y="476250"/>
          <p14:tracePt t="38004" x="8521700" y="450850"/>
          <p14:tracePt t="38010" x="8513763" y="450850"/>
          <p14:tracePt t="38036" x="8504238" y="441325"/>
          <p14:tracePt t="47510" x="8428038" y="544513"/>
          <p14:tracePt t="47517" x="8326438" y="935038"/>
          <p14:tracePt t="47525" x="8224838" y="1360488"/>
          <p14:tracePt t="47533" x="8062913" y="1852613"/>
          <p14:tracePt t="47541" x="7918450" y="2371725"/>
          <p14:tracePt t="47549" x="7781925" y="2778125"/>
          <p14:tracePt t="47558" x="7570788" y="3390900"/>
          <p14:tracePt t="47565" x="7434263" y="3798888"/>
          <p14:tracePt t="47574" x="7246938" y="4265613"/>
          <p14:tracePt t="47581" x="6992938" y="4767263"/>
          <p14:tracePt t="47589" x="6745288" y="5226050"/>
          <p14:tracePt t="47598" x="6524625" y="5540375"/>
          <p14:tracePt t="47605" x="6321425" y="5829300"/>
          <p14:tracePt t="47614" x="6075363" y="6153150"/>
          <p14:tracePt t="47622" x="5913438" y="6323013"/>
          <p14:tracePt t="47629" x="5726113" y="6475413"/>
          <p14:tracePt t="47637" x="5548313" y="6602413"/>
          <p14:tracePt t="47645" x="5446713" y="6680200"/>
          <p14:tracePt t="47653" x="5233988" y="6764338"/>
          <p14:tracePt t="47661" x="5114925" y="6799263"/>
          <p14:tracePt t="47669" x="4987925" y="6840538"/>
          <p14:tracePt t="47719" x="4146550" y="6824663"/>
          <p14:tracePt t="47725" x="4027488" y="6789738"/>
          <p14:tracePt t="47735" x="3916363" y="6772275"/>
          <p14:tracePt t="47743" x="3687763" y="6738938"/>
          <p14:tracePt t="47752" x="3586163" y="6713538"/>
          <p14:tracePt t="47759" x="3424238" y="6688138"/>
          <p14:tracePt t="47767" x="3297238" y="6637338"/>
          <p14:tracePt t="47775" x="3194050" y="6627813"/>
          <p14:tracePt t="47784" x="3092450" y="6594475"/>
          <p14:tracePt t="47792" x="2905125" y="6543675"/>
          <p14:tracePt t="47799" x="2752725" y="6475413"/>
          <p14:tracePt t="47807" x="2676525" y="6442075"/>
          <p14:tracePt t="47815" x="2557463" y="6381750"/>
          <p14:tracePt t="47823" x="2455863" y="6323013"/>
          <p14:tracePt t="47831" x="2387600" y="6272213"/>
          <p14:tracePt t="47839" x="2311400" y="6203950"/>
          <p14:tracePt t="47847" x="2286000" y="6178550"/>
          <p14:tracePt t="47855" x="2225675" y="6084888"/>
          <p14:tracePt t="47863" x="2174875" y="6024563"/>
          <p14:tracePt t="47872" x="2116138" y="5932488"/>
          <p14:tracePt t="47879" x="2073275" y="5854700"/>
          <p14:tracePt t="47888" x="2047875" y="5803900"/>
          <p14:tracePt t="47905" x="1979613" y="5600700"/>
          <p14:tracePt t="47912" x="1971675" y="5497513"/>
          <p14:tracePt t="47919" x="1962150" y="5456238"/>
          <p14:tracePt t="47927" x="1936750" y="5276850"/>
          <p14:tracePt t="47935" x="1936750" y="5157788"/>
          <p14:tracePt t="47943" x="1936750" y="5064125"/>
          <p14:tracePt t="47951" x="1954213" y="4946650"/>
          <p14:tracePt t="47959" x="1962150" y="4818063"/>
          <p14:tracePt t="47967" x="1987550" y="4716463"/>
          <p14:tracePt t="47975" x="2012950" y="4538663"/>
          <p14:tracePt t="47983" x="2038350" y="4410075"/>
          <p14:tracePt t="47993" x="2047875" y="4351338"/>
          <p14:tracePt t="48001" x="2055813" y="4249738"/>
          <p14:tracePt t="48009" x="2065338" y="4181475"/>
          <p14:tracePt t="48017" x="2090738" y="4113213"/>
          <p14:tracePt t="48025" x="2090738" y="4062413"/>
          <p14:tracePt t="48033" x="2098675" y="3986213"/>
          <p14:tracePt t="48042" x="2098675" y="3951288"/>
          <p14:tracePt t="48050" x="2098675" y="3917950"/>
          <p14:tracePt t="48058" x="2098675" y="3875088"/>
          <p14:tracePt t="48065" x="2098675" y="3849688"/>
          <p14:tracePt t="48073" x="2098675" y="3790950"/>
          <p14:tracePt t="48081" x="2098675" y="3763963"/>
          <p14:tracePt t="48090" x="2098675" y="3713163"/>
          <p14:tracePt t="48097" x="2081213" y="3679825"/>
          <p14:tracePt t="48105" x="2081213" y="3654425"/>
          <p14:tracePt t="48113" x="2081213" y="3619500"/>
          <p14:tracePt t="48122" x="2073275" y="3586163"/>
          <p14:tracePt t="48130" x="2073275" y="3560763"/>
          <p14:tracePt t="48138" x="2073275" y="3552825"/>
          <p14:tracePt t="48145" x="2073275" y="3527425"/>
          <p14:tracePt t="48153" x="2073275" y="3517900"/>
          <p14:tracePt t="48161" x="2073275" y="3509963"/>
          <p14:tracePt t="48169" x="2073275" y="3492500"/>
          <p14:tracePt t="48177" x="2065338" y="3475038"/>
          <p14:tracePt t="48194" x="2065338" y="3449638"/>
          <p14:tracePt t="48201" x="2055813" y="3441700"/>
          <p14:tracePt t="48209" x="2055813" y="3433763"/>
          <p14:tracePt t="48217" x="2055813" y="3424238"/>
          <p14:tracePt t="48233" x="2055813" y="3416300"/>
          <p14:tracePt t="48241" x="2055813" y="3398838"/>
          <p14:tracePt t="48257" x="2055813" y="3382963"/>
          <p14:tracePt t="48268" x="2055813" y="3365500"/>
          <p14:tracePt t="48284" x="2055813" y="3348038"/>
          <p14:tracePt t="48291" x="2055813" y="3340100"/>
          <p14:tracePt t="48299" x="2055813" y="3330575"/>
          <p14:tracePt t="48307" x="2047875" y="3314700"/>
          <p14:tracePt t="48315" x="2038350" y="3305175"/>
          <p14:tracePt t="48324" x="2030413" y="3271838"/>
          <p14:tracePt t="48331" x="2022475" y="3246438"/>
          <p14:tracePt t="48339" x="2012950" y="3228975"/>
          <p14:tracePt t="48347" x="2005013" y="3221038"/>
          <p14:tracePt t="48355" x="1997075" y="3211513"/>
          <p14:tracePt t="48364" x="1987550" y="3186113"/>
          <p14:tracePt t="48371" x="1979613" y="3178175"/>
          <p14:tracePt t="48379" x="1962150" y="3160713"/>
          <p14:tracePt t="48388" x="1954213" y="3144838"/>
          <p14:tracePt t="48395" x="1928813" y="3127375"/>
          <p14:tracePt t="48404" x="1878013" y="3094038"/>
          <p14:tracePt t="48412" x="1835150" y="3076575"/>
          <p14:tracePt t="48419" x="1784350" y="3051175"/>
          <p14:tracePt t="48427" x="1749425" y="3041650"/>
          <p14:tracePt t="48435" x="1724025" y="3033713"/>
          <p14:tracePt t="48443" x="1708150" y="3033713"/>
          <p14:tracePt t="48451" x="1673225" y="3025775"/>
          <p14:tracePt t="48459" x="1647825" y="3025775"/>
          <p14:tracePt t="48467" x="1631950" y="3025775"/>
          <p14:tracePt t="48475" x="1622425" y="3025775"/>
          <p14:tracePt t="48483" x="1606550" y="3025775"/>
          <p14:tracePt t="48491" x="1571625" y="3033713"/>
          <p14:tracePt t="48499" x="1546225" y="3051175"/>
          <p14:tracePt t="48507" x="1512888" y="3084513"/>
          <p14:tracePt t="48515" x="1470025" y="3135313"/>
          <p14:tracePt t="48524" x="1409700" y="3254375"/>
          <p14:tracePt t="48532" x="1368425" y="3340100"/>
          <p14:tracePt t="48539" x="1333500" y="3433763"/>
          <p14:tracePt t="48547" x="1282700" y="3578225"/>
          <p14:tracePt t="48555" x="1249363" y="3748088"/>
          <p14:tracePt t="48565" x="1189038" y="3951288"/>
          <p14:tracePt t="48573" x="1163638" y="4138613"/>
          <p14:tracePt t="48581" x="1120775" y="4554538"/>
          <p14:tracePt t="48589" x="1112838" y="4767263"/>
          <p14:tracePt t="48597" x="1112838" y="4972050"/>
          <p14:tracePt t="48605" x="1112838" y="5056188"/>
          <p14:tracePt t="48613" x="1112838" y="5208588"/>
          <p14:tracePt t="48621" x="1112838" y="5276850"/>
          <p14:tracePt t="48629" x="1138238" y="5446713"/>
          <p14:tracePt t="48637" x="1189038" y="5616575"/>
          <p14:tracePt t="48645" x="1214438" y="5753100"/>
          <p14:tracePt t="48654" x="1249363" y="5864225"/>
          <p14:tracePt t="48662" x="1317625" y="6059488"/>
          <p14:tracePt t="48670" x="1376363" y="6178550"/>
          <p14:tracePt t="48677" x="1393825" y="6211888"/>
          <p14:tracePt t="48685" x="1435100" y="6288088"/>
          <p14:tracePt t="48693" x="1528763" y="6365875"/>
          <p14:tracePt t="48701" x="1614488" y="6424613"/>
          <p14:tracePt t="48709" x="1657350" y="6450013"/>
          <p14:tracePt t="48717" x="1758950" y="6483350"/>
          <p14:tracePt t="48725" x="1835150" y="6500813"/>
          <p14:tracePt t="48733" x="1893888" y="6510338"/>
          <p14:tracePt t="48741" x="1954213" y="6510338"/>
          <p14:tracePt t="48749" x="2038350" y="6510338"/>
          <p14:tracePt t="48757" x="2124075" y="6492875"/>
          <p14:tracePt t="48765" x="2174875" y="6483350"/>
          <p14:tracePt t="48773" x="2276475" y="6442075"/>
          <p14:tracePt t="48781" x="2352675" y="6399213"/>
          <p14:tracePt t="48789" x="2430463" y="6348413"/>
          <p14:tracePt t="48797" x="2524125" y="6272213"/>
          <p14:tracePt t="48805" x="2590800" y="6203950"/>
          <p14:tracePt t="48813" x="2668588" y="6110288"/>
          <p14:tracePt t="48821" x="2709863" y="6049963"/>
          <p14:tracePt t="48829" x="2770188" y="5915025"/>
          <p14:tracePt t="48837" x="2820988" y="5813425"/>
          <p14:tracePt t="48847" x="2889250" y="5626100"/>
          <p14:tracePt t="48855" x="2905125" y="5507038"/>
          <p14:tracePt t="48863" x="2930525" y="5387975"/>
          <p14:tracePt t="48872" x="2955925" y="5251450"/>
          <p14:tracePt t="48879" x="2955925" y="5167313"/>
          <p14:tracePt t="48888" x="2955925" y="5116513"/>
          <p14:tracePt t="48905" x="2955925" y="4937125"/>
          <p14:tracePt t="48912" x="2940050" y="4860925"/>
          <p14:tracePt t="48919" x="2930525" y="4818063"/>
          <p14:tracePt t="48927" x="2922588" y="4741863"/>
          <p14:tracePt t="48935" x="2914650" y="4683125"/>
          <p14:tracePt t="48943" x="2863850" y="4554538"/>
          <p14:tracePt t="48951" x="2828925" y="4460875"/>
          <p14:tracePt t="48959" x="2786063" y="4384675"/>
          <p14:tracePt t="48967" x="2744788" y="4291013"/>
          <p14:tracePt t="48975" x="2701925" y="4206875"/>
          <p14:tracePt t="48983" x="2633663" y="4113213"/>
          <p14:tracePt t="48991" x="2582863" y="4037013"/>
          <p14:tracePt t="48999" x="2557463" y="3986213"/>
          <p14:tracePt t="49008" x="2497138" y="3917950"/>
          <p14:tracePt t="49015" x="2463800" y="3867150"/>
          <p14:tracePt t="49023" x="2413000" y="3816350"/>
          <p14:tracePt t="49031" x="2379663" y="3781425"/>
          <p14:tracePt t="49039" x="2327275" y="3748088"/>
          <p14:tracePt t="49047" x="2251075" y="3671888"/>
          <p14:tracePt t="49055" x="2192338" y="3636963"/>
          <p14:tracePt t="49063" x="2157413" y="3619500"/>
          <p14:tracePt t="49071" x="2090738" y="3594100"/>
          <p14:tracePt t="49079" x="2030413" y="3568700"/>
          <p14:tracePt t="49088" x="1971675" y="3552825"/>
          <p14:tracePt t="49095" x="1911350" y="3527425"/>
          <p14:tracePt t="49106" x="1860550" y="3517900"/>
          <p14:tracePt t="49111" x="1801813" y="3509963"/>
          <p14:tracePt t="49122" x="1766888" y="3509963"/>
          <p14:tracePt t="49127" x="1716088" y="3502025"/>
          <p14:tracePt t="49138" x="1673225" y="3502025"/>
          <p14:tracePt t="49143" x="1639888" y="3502025"/>
          <p14:tracePt t="49153" x="1614488" y="3502025"/>
          <p14:tracePt t="49162" x="1571625" y="3509963"/>
          <p14:tracePt t="49170" x="1538288" y="3527425"/>
          <p14:tracePt t="49177" x="1477963" y="3543300"/>
          <p14:tracePt t="49186" x="1435100" y="3586163"/>
          <p14:tracePt t="49193" x="1401763" y="3619500"/>
          <p14:tracePt t="49201" x="1350963" y="3654425"/>
          <p14:tracePt t="49209" x="1308100" y="3705225"/>
          <p14:tracePt t="49217" x="1282700" y="3738563"/>
          <p14:tracePt t="49225" x="1231900" y="3781425"/>
          <p14:tracePt t="49233" x="1198563" y="3841750"/>
          <p14:tracePt t="49241" x="1173163" y="3883025"/>
          <p14:tracePt t="49249" x="1112838" y="3960813"/>
          <p14:tracePt t="49257" x="1087438" y="4019550"/>
          <p14:tracePt t="49265" x="1054100" y="4095750"/>
          <p14:tracePt t="49274" x="1011238" y="4189413"/>
          <p14:tracePt t="49281" x="985838" y="4249738"/>
          <p14:tracePt t="49289" x="968375" y="4308475"/>
          <p14:tracePt t="49297" x="942975" y="4410075"/>
          <p14:tracePt t="49305" x="942975" y="4486275"/>
          <p14:tracePt t="49313" x="935038" y="4546600"/>
          <p14:tracePt t="49322" x="935038" y="4614863"/>
          <p14:tracePt t="49329" x="925513" y="4648200"/>
          <p14:tracePt t="49337" x="925513" y="4733925"/>
          <p14:tracePt t="49345" x="925513" y="4843463"/>
          <p14:tracePt t="49354" x="925513" y="4903788"/>
          <p14:tracePt t="49361" x="925513" y="4962525"/>
          <p14:tracePt t="49369" x="935038" y="5048250"/>
          <p14:tracePt t="49377" x="968375" y="5141913"/>
          <p14:tracePt t="49385" x="1003300" y="5200650"/>
          <p14:tracePt t="49393" x="1019175" y="5276850"/>
          <p14:tracePt t="49404" x="1044575" y="5353050"/>
          <p14:tracePt t="49409" x="1079500" y="5405438"/>
          <p14:tracePt t="49420" x="1104900" y="5446713"/>
          <p14:tracePt t="49425" x="1130300" y="5489575"/>
          <p14:tracePt t="49435" x="1163638" y="5524500"/>
          <p14:tracePt t="49444" x="1189038" y="5557838"/>
          <p14:tracePt t="49452" x="1214438" y="5600700"/>
          <p14:tracePt t="49459" x="1282700" y="5641975"/>
          <p14:tracePt t="49467" x="1308100" y="5651500"/>
          <p14:tracePt t="49475" x="1343025" y="5659438"/>
          <p14:tracePt t="49483" x="1376363" y="5659438"/>
          <p14:tracePt t="49491" x="1401763" y="5659438"/>
          <p14:tracePt t="49499" x="1444625" y="5659438"/>
          <p14:tracePt t="49507" x="1470025" y="5659438"/>
          <p14:tracePt t="49515" x="1520825" y="5659438"/>
          <p14:tracePt t="49523" x="1606550" y="5634038"/>
          <p14:tracePt t="49531" x="1657350" y="5608638"/>
          <p14:tracePt t="49539" x="1758950" y="5549900"/>
          <p14:tracePt t="49547" x="1817688" y="5514975"/>
          <p14:tracePt t="49555" x="1885950" y="5472113"/>
          <p14:tracePt t="49564" x="1946275" y="5430838"/>
          <p14:tracePt t="49571" x="1987550" y="5405438"/>
          <p14:tracePt t="49579" x="2012950" y="5380038"/>
          <p14:tracePt t="49588" x="2038350" y="5353050"/>
          <p14:tracePt t="49595" x="2065338" y="5327650"/>
          <p14:tracePt t="49604" x="2073275" y="5302250"/>
          <p14:tracePt t="49611" x="2081213" y="5294313"/>
          <p14:tracePt t="49619" x="2081213" y="5276850"/>
          <p14:tracePt t="49627" x="2090738" y="5251450"/>
          <p14:tracePt t="49635" x="2090738" y="5226050"/>
          <p14:tracePt t="49643" x="2090738" y="5200650"/>
          <p14:tracePt t="49651" x="2090738" y="5183188"/>
          <p14:tracePt t="49667" x="2090738" y="5167313"/>
          <p14:tracePt t="49675" x="2090738" y="5132388"/>
          <p14:tracePt t="49683" x="2090738" y="5124450"/>
          <p14:tracePt t="49691" x="2090738" y="5106988"/>
          <p14:tracePt t="49699" x="2090738" y="5091113"/>
          <p14:tracePt t="49718" x="2090738" y="5073650"/>
          <p14:tracePt t="49725" x="2081213" y="5056188"/>
          <p14:tracePt t="49733" x="2073275" y="5038725"/>
          <p14:tracePt t="49741" x="2065338" y="5022850"/>
          <p14:tracePt t="49749" x="2047875" y="4997450"/>
          <p14:tracePt t="49757" x="2030413" y="4979988"/>
          <p14:tracePt t="49765" x="2030413" y="4954588"/>
          <p14:tracePt t="49773" x="2022475" y="4937125"/>
          <p14:tracePt t="49781" x="2022475" y="4911725"/>
          <p14:tracePt t="49789" x="2012950" y="4894263"/>
          <p14:tracePt t="49797" x="2005013" y="4868863"/>
          <p14:tracePt t="49805" x="2005013" y="4843463"/>
          <p14:tracePt t="49813" x="1997075" y="4827588"/>
          <p14:tracePt t="49821" x="1987550" y="4810125"/>
          <p14:tracePt t="49829" x="1987550" y="4784725"/>
          <p14:tracePt t="49837" x="1979613" y="4767263"/>
          <p14:tracePt t="49858" x="1979613" y="4759325"/>
          <p14:tracePt t="49966" x="1979613" y="4749800"/>
          <p14:tracePt t="50008" x="1979613" y="4741863"/>
          <p14:tracePt t="50035" x="1979613" y="4733925"/>
          <p14:tracePt t="50042" x="1979613" y="4724400"/>
          <p14:tracePt t="50058" x="1979613" y="4716463"/>
          <p14:tracePt t="50065" x="1979613" y="4699000"/>
          <p14:tracePt t="50072" x="1987550" y="4691063"/>
          <p14:tracePt t="50095" x="1987550" y="4683125"/>
          <p14:tracePt t="50112" x="1997075" y="4683125"/>
          <p14:tracePt t="50122" x="1997075" y="4673600"/>
          <p14:tracePt t="50622" x="2012950" y="4665663"/>
          <p14:tracePt t="50627" x="2030413" y="4657725"/>
          <p14:tracePt t="50635" x="2065338" y="4640263"/>
          <p14:tracePt t="50643" x="2106613" y="4597400"/>
          <p14:tracePt t="50651" x="2141538" y="4572000"/>
          <p14:tracePt t="50659" x="2182813" y="4546600"/>
          <p14:tracePt t="50667" x="2200275" y="4503738"/>
          <p14:tracePt t="50675" x="2217738" y="4486275"/>
          <p14:tracePt t="50683" x="2251075" y="4445000"/>
          <p14:tracePt t="50691" x="2276475" y="4394200"/>
          <p14:tracePt t="50700" x="2286000" y="4376738"/>
          <p14:tracePt t="50707" x="2293938" y="4351338"/>
          <p14:tracePt t="50715" x="2301875" y="4333875"/>
          <p14:tracePt t="50723" x="2301875" y="4291013"/>
          <p14:tracePt t="50731" x="2301875" y="4265613"/>
          <p14:tracePt t="50739" x="2301875" y="4249738"/>
          <p14:tracePt t="50747" x="2301875" y="4214813"/>
          <p14:tracePt t="50755" x="2301875" y="4171950"/>
          <p14:tracePt t="50764" x="2276475" y="4095750"/>
          <p14:tracePt t="50771" x="2251075" y="4037013"/>
          <p14:tracePt t="50779" x="2217738" y="3968750"/>
          <p14:tracePt t="50788" x="2200275" y="3925888"/>
          <p14:tracePt t="50795" x="2182813" y="3892550"/>
          <p14:tracePt t="50803" x="2157413" y="3841750"/>
          <p14:tracePt t="50811" x="2157413" y="3832225"/>
          <p14:tracePt t="50820" x="2124075" y="3816350"/>
          <p14:tracePt t="50830" x="2106613" y="3790950"/>
          <p14:tracePt t="50835" x="2081213" y="3773488"/>
          <p14:tracePt t="50845" x="2073275" y="3748088"/>
          <p14:tracePt t="50851" x="2022475" y="3730625"/>
          <p14:tracePt t="50862" x="2012950" y="3722688"/>
          <p14:tracePt t="50870" x="1997075" y="3722688"/>
          <p14:tracePt t="50877" x="1987550" y="3722688"/>
          <p14:tracePt t="50902" x="1979613" y="3722688"/>
          <p14:tracePt t="50910" x="1971675" y="3730625"/>
          <p14:tracePt t="50917" x="1946275" y="3773488"/>
          <p14:tracePt t="50925" x="1928813" y="3824288"/>
          <p14:tracePt t="50933" x="1885950" y="3968750"/>
          <p14:tracePt t="50941" x="1868488" y="4079875"/>
          <p14:tracePt t="50949" x="1843088" y="4197350"/>
          <p14:tracePt t="50957" x="1809750" y="4308475"/>
          <p14:tracePt t="50965" x="1801813" y="4410075"/>
          <p14:tracePt t="50973" x="1776413" y="4538663"/>
          <p14:tracePt t="50981" x="1758950" y="4775200"/>
          <p14:tracePt t="50989" x="1733550" y="4972050"/>
          <p14:tracePt t="50997" x="1724025" y="5099050"/>
          <p14:tracePt t="51005" x="1690688" y="5362575"/>
          <p14:tracePt t="51013" x="1682750" y="5540375"/>
          <p14:tracePt t="51022" x="1657350" y="5676900"/>
          <p14:tracePt t="51029" x="1639888" y="5957888"/>
          <p14:tracePt t="51037" x="1639888" y="6067425"/>
          <p14:tracePt t="51045" x="1639888" y="6237288"/>
          <p14:tracePt t="51053" x="1639888" y="6297613"/>
          <p14:tracePt t="51062" x="1639888" y="6391275"/>
          <p14:tracePt t="51070" x="1665288" y="6510338"/>
          <p14:tracePt t="51077" x="1682750" y="6561138"/>
          <p14:tracePt t="51085" x="1716088" y="6611938"/>
          <p14:tracePt t="51093" x="1733550" y="6627813"/>
          <p14:tracePt t="51101" x="1749425" y="6645275"/>
          <p14:tracePt t="51109" x="1776413" y="6654800"/>
          <p14:tracePt t="51120" x="1792288" y="6654800"/>
          <p14:tracePt t="51125" x="1817688" y="6654800"/>
          <p14:tracePt t="51135" x="1852613" y="6662738"/>
          <p14:tracePt t="51142" x="1936750" y="6662738"/>
          <p14:tracePt t="51152" x="2012950" y="6637338"/>
          <p14:tracePt t="51157" x="2055813" y="6619875"/>
          <p14:tracePt t="51168" x="2149475" y="6577013"/>
          <p14:tracePt t="51175" x="2225675" y="6492875"/>
          <p14:tracePt t="51184" x="2276475" y="6442075"/>
          <p14:tracePt t="51191" x="2362200" y="6338888"/>
          <p14:tracePt t="51199" x="2420938" y="6246813"/>
          <p14:tracePt t="51207" x="2463800" y="6127750"/>
          <p14:tracePt t="51215" x="2514600" y="6024563"/>
          <p14:tracePt t="51223" x="2549525" y="5940425"/>
          <p14:tracePt t="51231" x="2565400" y="5838825"/>
          <p14:tracePt t="51239" x="2565400" y="5753100"/>
          <p14:tracePt t="51247" x="2565400" y="5634038"/>
          <p14:tracePt t="51255" x="2565400" y="5524500"/>
          <p14:tracePt t="51263" x="2565400" y="5327650"/>
          <p14:tracePt t="51272" x="2557463" y="5226050"/>
          <p14:tracePt t="51279" x="2514600" y="5099050"/>
          <p14:tracePt t="51287" x="2463800" y="4894263"/>
          <p14:tracePt t="51295" x="2446338" y="4827588"/>
          <p14:tracePt t="51304" x="2362200" y="4673600"/>
          <p14:tracePt t="51311" x="2352675" y="4630738"/>
          <p14:tracePt t="51319" x="2327275" y="4564063"/>
          <p14:tracePt t="51327" x="2301875" y="4521200"/>
          <p14:tracePt t="51335" x="2286000" y="4486275"/>
          <p14:tracePt t="51343" x="2260600" y="4435475"/>
          <p14:tracePt t="51351" x="2243138" y="4410075"/>
          <p14:tracePt t="51359" x="2225675" y="4384675"/>
          <p14:tracePt t="51367" x="2208213" y="4351338"/>
          <p14:tracePt t="51375" x="2192338" y="4341813"/>
          <p14:tracePt t="51383" x="2192338" y="4333875"/>
          <p14:tracePt t="51391" x="2182813" y="4333875"/>
          <p14:tracePt t="51402" x="2166938" y="4325938"/>
          <p14:tracePt t="51416" x="2166938" y="4316413"/>
          <p14:tracePt t="51450" x="2157413" y="4316413"/>
          <p14:tracePt t="51466" x="2149475" y="4316413"/>
          <p14:tracePt t="51473" x="2132013" y="4333875"/>
          <p14:tracePt t="51481" x="2106613" y="4402138"/>
          <p14:tracePt t="51489" x="2065338" y="4460875"/>
          <p14:tracePt t="51497" x="2038350" y="4529138"/>
          <p14:tracePt t="51505" x="2005013" y="4589463"/>
          <p14:tracePt t="51513" x="1971675" y="4673600"/>
          <p14:tracePt t="51521" x="1936750" y="4741863"/>
          <p14:tracePt t="51529" x="1885950" y="4886325"/>
          <p14:tracePt t="51537" x="1868488" y="4987925"/>
          <p14:tracePt t="51545" x="1843088" y="5064125"/>
          <p14:tracePt t="51554" x="1801813" y="5149850"/>
          <p14:tracePt t="51561" x="1776413" y="5268913"/>
          <p14:tracePt t="51570" x="1758950" y="5345113"/>
          <p14:tracePt t="51577" x="1749425" y="5413375"/>
          <p14:tracePt t="51585" x="1733550" y="5489575"/>
          <p14:tracePt t="51593" x="1733550" y="5591175"/>
          <p14:tracePt t="51602" x="1724025" y="5634038"/>
          <p14:tracePt t="51609" x="1724025" y="5676900"/>
          <p14:tracePt t="51617" x="1724025" y="5710238"/>
          <p14:tracePt t="51625" x="1724025" y="5735638"/>
          <p14:tracePt t="51633" x="1724025" y="5745163"/>
          <p14:tracePt t="51641" x="1724025" y="5753100"/>
          <p14:tracePt t="51649" x="1724025" y="5761038"/>
          <p14:tracePt t="51694" x="1724025" y="5770563"/>
          <p14:tracePt t="51701" x="1698625" y="5788025"/>
          <p14:tracePt t="51707" x="1665288" y="5813425"/>
          <p14:tracePt t="51716" x="1597025" y="5889625"/>
          <p14:tracePt t="51724" x="1520825" y="5948363"/>
          <p14:tracePt t="51731" x="1470025" y="5983288"/>
          <p14:tracePt t="51740" x="1419225" y="6042025"/>
          <p14:tracePt t="51747" x="1368425" y="6092825"/>
          <p14:tracePt t="51755" x="1308100" y="6161088"/>
          <p14:tracePt t="51763" x="1239838" y="6237288"/>
          <p14:tracePt t="51772" x="1214438" y="6305550"/>
          <p14:tracePt t="51779" x="1181100" y="6365875"/>
          <p14:tracePt t="51788" x="1147763" y="6424613"/>
          <p14:tracePt t="51795" x="1130300" y="6467475"/>
          <p14:tracePt t="51803" x="1130300" y="6483350"/>
          <p14:tracePt t="51811" x="1130300" y="6518275"/>
          <p14:tracePt t="51819" x="1130300" y="6526213"/>
          <p14:tracePt t="51836" x="1147763" y="6526213"/>
          <p14:tracePt t="51844" x="1163638" y="6526213"/>
          <p14:tracePt t="51852" x="1198563" y="6526213"/>
          <p14:tracePt t="51861" x="1239838" y="6526213"/>
          <p14:tracePt t="51867" x="1368425" y="6500813"/>
          <p14:tracePt t="51875" x="1462088" y="6442075"/>
          <p14:tracePt t="51885" x="1563688" y="6391275"/>
          <p14:tracePt t="51891" x="1665288" y="6262688"/>
          <p14:tracePt t="51899" x="1758950" y="6092825"/>
          <p14:tracePt t="51907" x="1809750" y="5965825"/>
          <p14:tracePt t="51915" x="1817688" y="5838825"/>
          <p14:tracePt t="51923" x="1817688" y="5710238"/>
          <p14:tracePt t="51931" x="1817688" y="5608638"/>
          <p14:tracePt t="51939" x="1801813" y="5575300"/>
          <p14:tracePt t="51947" x="1784350" y="5540375"/>
          <p14:tracePt t="51955" x="1733550" y="5524500"/>
          <p14:tracePt t="51963" x="1698625" y="5524500"/>
          <p14:tracePt t="51972" x="1673225" y="5524500"/>
          <p14:tracePt t="51979" x="1647825" y="5524500"/>
          <p14:tracePt t="51990" x="1579563" y="5524500"/>
          <p14:tracePt t="51995" x="1477963" y="5565775"/>
          <p14:tracePt t="52006" x="1409700" y="5626100"/>
          <p14:tracePt t="52011" x="1333500" y="5719763"/>
          <p14:tracePt t="52022" x="1282700" y="5846763"/>
          <p14:tracePt t="52027" x="1274763" y="5889625"/>
          <p14:tracePt t="52037" x="1239838" y="6034088"/>
          <p14:tracePt t="52045" x="1239838" y="6118225"/>
          <p14:tracePt t="52054" x="1239838" y="6203950"/>
          <p14:tracePt t="52061" x="1239838" y="6254750"/>
          <p14:tracePt t="52069" x="1257300" y="6272213"/>
          <p14:tracePt t="52077" x="1282700" y="6313488"/>
          <p14:tracePt t="52085" x="1317625" y="6338888"/>
          <p14:tracePt t="52094" x="1368425" y="6338888"/>
          <p14:tracePt t="52101" x="1393825" y="6338888"/>
          <p14:tracePt t="52109" x="1435100" y="6338888"/>
          <p14:tracePt t="52118" x="1462088" y="6323013"/>
          <p14:tracePt t="52125" x="1503363" y="6280150"/>
          <p14:tracePt t="52133" x="1520825" y="6262688"/>
          <p14:tracePt t="52142" x="1546225" y="6203950"/>
          <p14:tracePt t="52149" x="1554163" y="6076950"/>
          <p14:tracePt t="52157" x="1554163" y="5965825"/>
          <p14:tracePt t="52165" x="1512888" y="5813425"/>
          <p14:tracePt t="52173" x="1462088" y="5694363"/>
          <p14:tracePt t="52181" x="1290638" y="5557838"/>
          <p14:tracePt t="52189" x="1173163" y="5524500"/>
          <p14:tracePt t="52197" x="1044575" y="5497513"/>
          <p14:tracePt t="52205" x="985838" y="5497513"/>
          <p14:tracePt t="52213" x="917575" y="5497513"/>
          <p14:tracePt t="52221" x="874713" y="5497513"/>
          <p14:tracePt t="52229" x="806450" y="5540375"/>
          <p14:tracePt t="52237" x="790575" y="5557838"/>
          <p14:tracePt t="52245" x="765175" y="5626100"/>
          <p14:tracePt t="52254" x="739775" y="5719763"/>
          <p14:tracePt t="52261" x="722313" y="5788025"/>
          <p14:tracePt t="52272" x="722313" y="5864225"/>
          <p14:tracePt t="52277" x="730250" y="5932488"/>
          <p14:tracePt t="52287" x="755650" y="6024563"/>
          <p14:tracePt t="52293" x="798513" y="6102350"/>
          <p14:tracePt t="52303" x="841375" y="6153150"/>
          <p14:tracePt t="52309" x="917575" y="6194425"/>
          <p14:tracePt t="52320" x="968375" y="6229350"/>
          <p14:tracePt t="52327" x="993775" y="6229350"/>
          <p14:tracePt t="52335" x="1036638" y="6229350"/>
          <p14:tracePt t="52343" x="1087438" y="6229350"/>
          <p14:tracePt t="52351" x="1120775" y="6194425"/>
          <p14:tracePt t="52359" x="1147763" y="6161088"/>
          <p14:tracePt t="52367" x="1181100" y="6118225"/>
          <p14:tracePt t="52375" x="1223963" y="6059488"/>
          <p14:tracePt t="52384" x="1231900" y="5999163"/>
          <p14:tracePt t="52392" x="1231900" y="5915025"/>
          <p14:tracePt t="52399" x="1231900" y="5880100"/>
          <p14:tracePt t="52407" x="1223963" y="5846763"/>
          <p14:tracePt t="52415" x="1198563" y="5821363"/>
          <p14:tracePt t="52423" x="1181100" y="5813425"/>
          <p14:tracePt t="52431" x="1173163" y="5813425"/>
          <p14:tracePt t="52439" x="1163638" y="5813425"/>
          <p14:tracePt t="52447" x="1155700" y="5813425"/>
          <p14:tracePt t="52455" x="1147763" y="5813425"/>
          <p14:tracePt t="52463" x="1138238" y="5821363"/>
          <p14:tracePt t="52471" x="1130300" y="5864225"/>
          <p14:tracePt t="52479" x="1112838" y="5915025"/>
          <p14:tracePt t="52488" x="1112838" y="5948363"/>
          <p14:tracePt t="52495" x="1112838" y="5999163"/>
          <p14:tracePt t="52503" x="1120775" y="6049963"/>
          <p14:tracePt t="52512" x="1138238" y="6092825"/>
          <p14:tracePt t="52519" x="1173163" y="6143625"/>
          <p14:tracePt t="52527" x="1198563" y="6178550"/>
          <p14:tracePt t="52535" x="1231900" y="6211888"/>
          <p14:tracePt t="52543" x="1257300" y="6229350"/>
          <p14:tracePt t="52554" x="1282700" y="6229350"/>
          <p14:tracePt t="52559" x="1300163" y="6229350"/>
          <p14:tracePt t="52569" x="1333500" y="6229350"/>
          <p14:tracePt t="52575" x="1350963" y="6229350"/>
          <p14:tracePt t="52585" x="1368425" y="6229350"/>
          <p14:tracePt t="52592" x="1376363" y="6221413"/>
          <p14:tracePt t="52602" x="1376363" y="6194425"/>
          <p14:tracePt t="52610" x="1384300" y="6161088"/>
          <p14:tracePt t="52618" x="1384300" y="6118225"/>
          <p14:tracePt t="52625" x="1384300" y="6076950"/>
          <p14:tracePt t="52633" x="1384300" y="6067425"/>
          <p14:tracePt t="52674" x="1376363" y="6067425"/>
          <p14:tracePt t="52682" x="1358900" y="6067425"/>
          <p14:tracePt t="52690" x="1325563" y="6084888"/>
          <p14:tracePt t="52697" x="1290638" y="6135688"/>
          <p14:tracePt t="52705" x="1274763" y="6186488"/>
          <p14:tracePt t="52713" x="1249363" y="6262688"/>
          <p14:tracePt t="52721" x="1239838" y="6305550"/>
          <p14:tracePt t="52729" x="1231900" y="6338888"/>
          <p14:tracePt t="52737" x="1223963" y="6373813"/>
          <p14:tracePt t="52745" x="1223963" y="6399213"/>
          <p14:tracePt t="52754" x="1223963" y="6416675"/>
          <p14:tracePt t="52762" x="1223963" y="6424613"/>
          <p14:tracePt t="52794" x="1223963" y="6442075"/>
          <p14:tracePt t="52818" x="1231900" y="6442075"/>
          <p14:tracePt t="52828" x="1239838" y="6432550"/>
          <p14:tracePt t="52833" x="1239838" y="6407150"/>
          <p14:tracePt t="52843" x="1249363" y="6373813"/>
          <p14:tracePt t="52849" x="1249363" y="6356350"/>
          <p14:tracePt t="52860" x="1249363" y="6313488"/>
          <p14:tracePt t="52865" x="1249363" y="6288088"/>
          <p14:tracePt t="52875" x="1249363" y="6272213"/>
          <p14:tracePt t="52916" x="1249363" y="6262688"/>
          <p14:tracePt t="52980" x="1239838" y="6262688"/>
          <p14:tracePt t="52996" x="1239838" y="6272213"/>
          <p14:tracePt t="53004" x="1257300" y="6280150"/>
          <p14:tracePt t="53011" x="1274763" y="6288088"/>
          <p14:tracePt t="53019" x="1274763" y="6297613"/>
          <p14:tracePt t="53027" x="1290638" y="6297613"/>
          <p14:tracePt t="53035" x="1317625" y="6305550"/>
          <p14:tracePt t="53044" x="1325563" y="6305550"/>
          <p14:tracePt t="53053" x="1350963" y="6305550"/>
          <p14:tracePt t="53059" x="1376363" y="6305550"/>
          <p14:tracePt t="53067" x="1401763" y="6297613"/>
          <p14:tracePt t="53075" x="1409700" y="6280150"/>
          <p14:tracePt t="53083" x="1427163" y="6272213"/>
          <p14:tracePt t="53091" x="1435100" y="6221413"/>
          <p14:tracePt t="53099" x="1435100" y="6194425"/>
          <p14:tracePt t="53107" x="1435100" y="6169025"/>
          <p14:tracePt t="53117" x="1435100" y="6153150"/>
          <p14:tracePt t="53123" x="1427163" y="6135688"/>
          <p14:tracePt t="53134" x="1419225" y="6127750"/>
          <p14:tracePt t="53139" x="1393825" y="6118225"/>
          <p14:tracePt t="53149" x="1376363" y="6118225"/>
          <p14:tracePt t="53155" x="1368425" y="6118225"/>
          <p14:tracePt t="53165" x="1350963" y="6118225"/>
          <p14:tracePt t="53173" x="1333500" y="6118225"/>
          <p14:tracePt t="53181" x="1325563" y="6118225"/>
          <p14:tracePt t="53189" x="1308100" y="6127750"/>
          <p14:tracePt t="53197" x="1300163" y="6127750"/>
          <p14:tracePt t="53205" x="1290638" y="6161088"/>
          <p14:tracePt t="53213" x="1290638" y="6178550"/>
          <p14:tracePt t="53221" x="1290638" y="6203950"/>
          <p14:tracePt t="53229" x="1290638" y="6237288"/>
          <p14:tracePt t="53237" x="1317625" y="6262688"/>
          <p14:tracePt t="53245" x="1333500" y="6280150"/>
          <p14:tracePt t="53254" x="1343025" y="6288088"/>
          <p14:tracePt t="53262" x="1358900" y="6305550"/>
          <p14:tracePt t="53269" x="1368425" y="6313488"/>
          <p14:tracePt t="53277" x="1393825" y="6323013"/>
          <p14:tracePt t="53285" x="1419225" y="6323013"/>
          <p14:tracePt t="53293" x="1427163" y="6330950"/>
          <p14:tracePt t="53301" x="1444625" y="6330950"/>
          <p14:tracePt t="53319" x="1452563" y="6330950"/>
          <p14:tracePt t="53342" x="1452563" y="6297613"/>
          <p14:tracePt t="53349" x="1427163" y="6254750"/>
          <p14:tracePt t="53359" x="1419225" y="6237288"/>
          <p14:tracePt t="53365" x="1376363" y="6194425"/>
          <p14:tracePt t="53373" x="1317625" y="6143625"/>
          <p14:tracePt t="53381" x="1265238" y="6127750"/>
          <p14:tracePt t="53389" x="1249363" y="6118225"/>
          <p14:tracePt t="53405" x="1239838" y="6118225"/>
          <p14:tracePt t="53422" x="1231900" y="6118225"/>
          <p14:tracePt t="53435" x="1231900" y="6102350"/>
          <p14:tracePt t="53489" x="1239838" y="6110288"/>
          <p14:tracePt t="53495" x="1257300" y="6118225"/>
          <p14:tracePt t="53504" x="1300163" y="6127750"/>
          <p14:tracePt t="53511" x="1325563" y="6127750"/>
          <p14:tracePt t="53519" x="1343025" y="6135688"/>
          <p14:tracePt t="53527" x="1384300" y="6135688"/>
          <p14:tracePt t="53535" x="1419225" y="6143625"/>
          <p14:tracePt t="53543" x="1462088" y="6143625"/>
          <p14:tracePt t="53551" x="1503363" y="6143625"/>
          <p14:tracePt t="53559" x="1528763" y="6143625"/>
          <p14:tracePt t="53635" x="1512888" y="6143625"/>
          <p14:tracePt t="53643" x="1477963" y="6143625"/>
          <p14:tracePt t="53648" x="1452563" y="6135688"/>
          <p14:tracePt t="53655" x="1409700" y="6127750"/>
          <p14:tracePt t="53663" x="1384300" y="6127750"/>
          <p14:tracePt t="53672" x="1358900" y="6127750"/>
          <p14:tracePt t="53679" x="1333500" y="6127750"/>
          <p14:tracePt t="53687" x="1317625" y="6127750"/>
          <p14:tracePt t="53695" x="1282700" y="6127750"/>
          <p14:tracePt t="53703" x="1274763" y="6135688"/>
          <p14:tracePt t="53711" x="1265238" y="6143625"/>
          <p14:tracePt t="53730" x="1265238" y="6161088"/>
          <p14:tracePt t="53738" x="1265238" y="6186488"/>
          <p14:tracePt t="53745" x="1265238" y="6203950"/>
          <p14:tracePt t="53753" x="1274763" y="6211888"/>
          <p14:tracePt t="53761" x="1290638" y="6229350"/>
          <p14:tracePt t="53769" x="1300163" y="6229350"/>
          <p14:tracePt t="53777" x="1317625" y="6237288"/>
          <p14:tracePt t="53786" x="1333500" y="6237288"/>
          <p14:tracePt t="53794" x="1350963" y="6246813"/>
          <p14:tracePt t="53801" x="1384300" y="6246813"/>
          <p14:tracePt t="53809" x="1401763" y="6246813"/>
          <p14:tracePt t="53817" x="1409700" y="6254750"/>
          <p14:tracePt t="53825" x="1419225" y="6254750"/>
          <p14:tracePt t="53873" x="1401763" y="6229350"/>
          <p14:tracePt t="53882" x="1350963" y="6194425"/>
          <p14:tracePt t="53889" x="1308100" y="6161088"/>
          <p14:tracePt t="53901" x="1274763" y="6143625"/>
          <p14:tracePt t="53905" x="1239838" y="6135688"/>
          <p14:tracePt t="53913" x="1223963" y="6135688"/>
          <p14:tracePt t="53921" x="1214438" y="6135688"/>
          <p14:tracePt t="53929" x="1206500" y="6135688"/>
          <p14:tracePt t="53945" x="1198563" y="6143625"/>
          <p14:tracePt t="53954" x="1198563" y="6161088"/>
          <p14:tracePt t="53961" x="1198563" y="6203950"/>
          <p14:tracePt t="53969" x="1223963" y="6237288"/>
          <p14:tracePt t="53977" x="1231900" y="6246813"/>
          <p14:tracePt t="53988" x="1249363" y="6272213"/>
          <p14:tracePt t="53993" x="1317625" y="6305550"/>
          <p14:tracePt t="54003" x="1333500" y="6313488"/>
          <p14:tracePt t="54009" x="1368425" y="6330950"/>
          <p14:tracePt t="54019" x="1427163" y="6338888"/>
          <p14:tracePt t="54027" x="1487488" y="6348413"/>
          <p14:tracePt t="54035" x="1571625" y="6348413"/>
          <p14:tracePt t="54043" x="1614488" y="6348413"/>
          <p14:tracePt t="54051" x="1673225" y="6348413"/>
          <p14:tracePt t="54059" x="1690688" y="6348413"/>
          <p14:tracePt t="54067" x="1716088" y="6348413"/>
          <p14:tracePt t="54075" x="1741488" y="6330950"/>
          <p14:tracePt t="54092" x="1741488" y="6323013"/>
          <p14:tracePt t="54100" x="1749425" y="6313488"/>
          <p14:tracePt t="54107" x="1749425" y="6305550"/>
          <p14:tracePt t="54115" x="1749425" y="6272213"/>
          <p14:tracePt t="54123" x="1741488" y="6246813"/>
          <p14:tracePt t="54131" x="1716088" y="6229350"/>
          <p14:tracePt t="54139" x="1708150" y="6221413"/>
          <p14:tracePt t="54156" x="1698625" y="6211888"/>
          <p14:tracePt t="54172" x="1690688" y="6211888"/>
          <p14:tracePt t="54188" x="1682750" y="6211888"/>
          <p14:tracePt t="54196" x="1673225" y="6211888"/>
          <p14:tracePt t="54204" x="1647825" y="6211888"/>
          <p14:tracePt t="54211" x="1622425" y="6211888"/>
          <p14:tracePt t="54219" x="1614488" y="6211888"/>
          <p14:tracePt t="54227" x="1597025" y="6211888"/>
          <p14:tracePt t="54235" x="1579563" y="6211888"/>
          <p14:tracePt t="54243" x="1554163" y="6211888"/>
          <p14:tracePt t="54251" x="1538288" y="6211888"/>
          <p14:tracePt t="54259" x="1520825" y="6211888"/>
          <p14:tracePt t="54267" x="1512888" y="6211888"/>
          <p14:tracePt t="54275" x="1487488" y="6211888"/>
          <p14:tracePt t="54283" x="1477963" y="6211888"/>
          <p14:tracePt t="54293" x="1470025" y="6211888"/>
          <p14:tracePt t="54326" x="1470025" y="6194425"/>
          <p14:tracePt t="54353" x="1462088" y="6194425"/>
          <p14:tracePt t="54400" x="1452563" y="6194425"/>
          <p14:tracePt t="54406" x="1444625" y="6194425"/>
          <p14:tracePt t="54414" x="1435100" y="6203950"/>
          <p14:tracePt t="54430" x="1427163" y="6211888"/>
          <p14:tracePt t="54437" x="1419225" y="6211888"/>
          <p14:tracePt t="54454" x="1409700" y="6211888"/>
          <p14:tracePt t="55084" x="1409700" y="6221413"/>
          <p14:tracePt t="55277" x="1427163" y="6221413"/>
          <p14:tracePt t="55284" x="1452563" y="6221413"/>
          <p14:tracePt t="55291" x="1470025" y="6229350"/>
          <p14:tracePt t="55300" x="1495425" y="6229350"/>
          <p14:tracePt t="55307" x="1520825" y="6229350"/>
          <p14:tracePt t="55315" x="1528763" y="6229350"/>
          <p14:tracePt t="55323" x="1554163" y="6229350"/>
          <p14:tracePt t="55331" x="1579563" y="6221413"/>
          <p14:tracePt t="55339" x="1606550" y="6211888"/>
          <p14:tracePt t="55347" x="1622425" y="6194425"/>
          <p14:tracePt t="55355" x="1622425" y="6186488"/>
          <p14:tracePt t="55363" x="1622425" y="6169025"/>
          <p14:tracePt t="55371" x="1622425" y="6161088"/>
          <p14:tracePt t="55381" x="1622425" y="6143625"/>
          <p14:tracePt t="55387" x="1622425" y="6135688"/>
          <p14:tracePt t="55395" x="1597025" y="6118225"/>
          <p14:tracePt t="55404" x="1546225" y="6092825"/>
          <p14:tracePt t="55411" x="1462088" y="6076950"/>
          <p14:tracePt t="55419" x="1384300" y="6059488"/>
          <p14:tracePt t="55429" x="1317625" y="6059488"/>
          <p14:tracePt t="55435" x="1274763" y="6049963"/>
          <p14:tracePt t="55445" x="1249363" y="6049963"/>
          <p14:tracePt t="55453" x="1231900" y="6049963"/>
          <p14:tracePt t="55485" x="1231900" y="6059488"/>
          <p14:tracePt t="55494" x="1239838" y="6076950"/>
          <p14:tracePt t="55502" x="1265238" y="6110288"/>
          <p14:tracePt t="55509" x="1317625" y="6135688"/>
          <p14:tracePt t="55517" x="1452563" y="6211888"/>
          <p14:tracePt t="55525" x="1554163" y="6254750"/>
          <p14:tracePt t="55533" x="1631950" y="6280150"/>
          <p14:tracePt t="55541" x="1682750" y="6297613"/>
          <p14:tracePt t="55549" x="1708150" y="6297613"/>
          <p14:tracePt t="55557" x="1741488" y="6305550"/>
          <p14:tracePt t="55565" x="1749425" y="6305550"/>
          <p14:tracePt t="55614" x="1733550" y="6305550"/>
          <p14:tracePt t="55621" x="1682750" y="6280150"/>
          <p14:tracePt t="55629" x="1639888" y="6262688"/>
          <p14:tracePt t="55637" x="1589088" y="6229350"/>
          <p14:tracePt t="55645" x="1528763" y="6229350"/>
          <p14:tracePt t="55654" x="1495425" y="6229350"/>
          <p14:tracePt t="55661" x="1487488" y="6229350"/>
          <p14:tracePt t="55670" x="1477963" y="6229350"/>
          <p14:tracePt t="55677" x="1470025" y="6237288"/>
          <p14:tracePt t="55685" x="1462088" y="6254750"/>
          <p14:tracePt t="55709" x="1462088" y="6262688"/>
          <p14:tracePt t="55719" x="1452563" y="6262688"/>
          <p14:tracePt t="55760" x="1444625" y="6262688"/>
          <p14:tracePt t="55792" x="1435100" y="6262688"/>
          <p14:tracePt t="55812" x="1401763" y="6254750"/>
          <p14:tracePt t="55815" x="1393825" y="6237288"/>
          <p14:tracePt t="55823" x="1350963" y="6203950"/>
          <p14:tracePt t="55831" x="1317625" y="6178550"/>
          <p14:tracePt t="55839" x="1282700" y="6161088"/>
          <p14:tracePt t="55847" x="1265238" y="6153150"/>
          <p14:tracePt t="55855" x="1239838" y="6143625"/>
          <p14:tracePt t="55862" x="1223963" y="6135688"/>
          <p14:tracePt t="55871" x="1206500" y="6135688"/>
          <p14:tracePt t="55879" x="1206500" y="6127750"/>
          <p14:tracePt t="55887" x="1198563" y="6127750"/>
          <p14:tracePt t="56021" x="1206500" y="6118225"/>
          <p14:tracePt t="56026" x="1239838" y="6110288"/>
          <p14:tracePt t="56031" x="1274763" y="6102350"/>
          <p14:tracePt t="56041" x="1368425" y="6102350"/>
          <p14:tracePt t="56050" x="1452563" y="6102350"/>
          <p14:tracePt t="56057" x="1571625" y="6102350"/>
          <p14:tracePt t="56065" x="1682750" y="6127750"/>
          <p14:tracePt t="56073" x="1784350" y="6161088"/>
          <p14:tracePt t="56081" x="1835150" y="6194425"/>
          <p14:tracePt t="56089" x="1893888" y="6280150"/>
          <p14:tracePt t="56097" x="1928813" y="6348413"/>
          <p14:tracePt t="56105" x="1936750" y="6416675"/>
          <p14:tracePt t="56114" x="1936750" y="6500813"/>
          <p14:tracePt t="56122" x="1911350" y="6577013"/>
          <p14:tracePt t="56129" x="1843088" y="6637338"/>
          <p14:tracePt t="56137" x="1766888" y="6705600"/>
          <p14:tracePt t="56145" x="1647825" y="6756400"/>
          <p14:tracePt t="56153" x="1589088" y="6781800"/>
          <p14:tracePt t="56161" x="1528763" y="6789738"/>
          <p14:tracePt t="56169" x="1512888" y="6789738"/>
          <p14:tracePt t="56177" x="1495425" y="6789738"/>
          <p14:tracePt t="56202" x="1495425" y="6781800"/>
          <p14:tracePt t="56209" x="1512888" y="6738938"/>
          <p14:tracePt t="56217" x="1554163" y="6662738"/>
          <p14:tracePt t="56225" x="1708150" y="6416675"/>
          <p14:tracePt t="56234" x="1852613" y="6211888"/>
          <p14:tracePt t="56242" x="1911350" y="6084888"/>
          <p14:tracePt t="56250" x="1987550" y="5905500"/>
          <p14:tracePt t="56257" x="2098675" y="5684838"/>
          <p14:tracePt t="56265" x="2174875" y="5481638"/>
          <p14:tracePt t="56273" x="2251075" y="5268913"/>
          <p14:tracePt t="56284" x="2268538" y="5157788"/>
          <p14:tracePt t="56289" x="2286000" y="5056188"/>
          <p14:tracePt t="56300" x="2286000" y="5022850"/>
          <p14:tracePt t="56305" x="2286000" y="4997450"/>
          <p14:tracePt t="56340" x="2286000" y="5030788"/>
          <p14:tracePt t="56348" x="2276475" y="5175250"/>
          <p14:tracePt t="56355" x="2276475" y="5327650"/>
          <p14:tracePt t="56363" x="2276475" y="5405438"/>
          <p14:tracePt t="56371" x="2276475" y="5616575"/>
          <p14:tracePt t="56379" x="2276475" y="5753100"/>
          <p14:tracePt t="56387" x="2293938" y="5846763"/>
          <p14:tracePt t="56395" x="2362200" y="6016625"/>
          <p14:tracePt t="56403" x="2420938" y="6135688"/>
          <p14:tracePt t="56411" x="2514600" y="6229350"/>
          <p14:tracePt t="56419" x="2565400" y="6262688"/>
          <p14:tracePt t="56427" x="2668588" y="6297613"/>
          <p14:tracePt t="56435" x="2770188" y="6323013"/>
          <p14:tracePt t="56443" x="2795588" y="6323013"/>
          <p14:tracePt t="56451" x="2846388" y="6305550"/>
          <p14:tracePt t="56459" x="2897188" y="6272213"/>
          <p14:tracePt t="56467" x="2930525" y="6237288"/>
          <p14:tracePt t="56475" x="2973388" y="6161088"/>
          <p14:tracePt t="56484" x="3024188" y="6042025"/>
          <p14:tracePt t="56491" x="3033713" y="5965825"/>
          <p14:tracePt t="56500" x="3016250" y="5710238"/>
          <p14:tracePt t="56507" x="2940050" y="5497513"/>
          <p14:tracePt t="56515" x="2889250" y="5395913"/>
          <p14:tracePt t="56523" x="2735263" y="5132388"/>
          <p14:tracePt t="56531" x="2524125" y="4860925"/>
          <p14:tracePt t="56539" x="2387600" y="4724400"/>
          <p14:tracePt t="56547" x="2251075" y="4665663"/>
          <p14:tracePt t="56557" x="2192338" y="4622800"/>
          <p14:tracePt t="56563" x="2047875" y="4622800"/>
          <p14:tracePt t="56573" x="1954213" y="4622800"/>
          <p14:tracePt t="56579" x="1885950" y="4657725"/>
          <p14:tracePt t="56589" x="1766888" y="4708525"/>
          <p14:tracePt t="56597" x="1716088" y="4759325"/>
          <p14:tracePt t="56605" x="1698625" y="4792663"/>
          <p14:tracePt t="56613" x="1673225" y="4919663"/>
          <p14:tracePt t="56621" x="1673225" y="5030788"/>
          <p14:tracePt t="56629" x="1690688" y="5192713"/>
          <p14:tracePt t="56637" x="1792288" y="5430838"/>
          <p14:tracePt t="56645" x="1852613" y="5591175"/>
          <p14:tracePt t="56653" x="1928813" y="5694363"/>
          <p14:tracePt t="56661" x="1979613" y="5788025"/>
          <p14:tracePt t="56670" x="2141538" y="5957888"/>
          <p14:tracePt t="56677" x="2192338" y="6034088"/>
          <p14:tracePt t="56685" x="2251075" y="6067425"/>
          <p14:tracePt t="56693" x="2319338" y="6110288"/>
          <p14:tracePt t="56701" x="2370138" y="6127750"/>
          <p14:tracePt t="56741" x="2370138" y="6092825"/>
          <p14:tracePt t="56750" x="2352675" y="6016625"/>
          <p14:tracePt t="56757" x="2268538" y="5889625"/>
          <p14:tracePt t="56765" x="2149475" y="5795963"/>
          <p14:tracePt t="56773" x="2090738" y="5745163"/>
          <p14:tracePt t="56782" x="1987550" y="5694363"/>
          <p14:tracePt t="56789" x="1920875" y="5694363"/>
          <p14:tracePt t="56797" x="1885950" y="5694363"/>
          <p14:tracePt t="56805" x="1878013" y="5694363"/>
          <p14:tracePt t="56813" x="1852613" y="5702300"/>
          <p14:tracePt t="56821" x="1792288" y="5735638"/>
          <p14:tracePt t="56829" x="1758950" y="5770563"/>
          <p14:tracePt t="56837" x="1733550" y="5803900"/>
          <p14:tracePt t="56847" x="1716088" y="5864225"/>
          <p14:tracePt t="56853" x="1698625" y="5915025"/>
          <p14:tracePt t="56864" x="1698625" y="5983288"/>
          <p14:tracePt t="56869" x="1698625" y="6016625"/>
          <p14:tracePt t="56880" x="1698625" y="6042025"/>
          <p14:tracePt t="56887" x="1698625" y="6049963"/>
          <p14:tracePt t="56895" x="1698625" y="6059488"/>
          <p14:tracePt t="56903" x="1698625" y="6067425"/>
          <p14:tracePt t="56984" x="1698625" y="6076950"/>
          <p14:tracePt t="56992" x="1682750" y="6076950"/>
          <p14:tracePt t="57000" x="1657350" y="6084888"/>
          <p14:tracePt t="57007" x="1647825" y="6084888"/>
          <p14:tracePt t="57015" x="1622425" y="6084888"/>
          <p14:tracePt t="57023" x="1606550" y="6084888"/>
          <p14:tracePt t="57032" x="1571625" y="6084888"/>
          <p14:tracePt t="57039" x="1554163" y="6084888"/>
          <p14:tracePt t="57047" x="1528763" y="6084888"/>
          <p14:tracePt t="57055" x="1503363" y="6084888"/>
          <p14:tracePt t="57063" x="1477963" y="6084888"/>
          <p14:tracePt t="57072" x="1452563" y="6084888"/>
          <p14:tracePt t="57080" x="1409700" y="6084888"/>
          <p14:tracePt t="57087" x="1368425" y="6084888"/>
          <p14:tracePt t="57095" x="1333500" y="6084888"/>
          <p14:tracePt t="57103" x="1308100" y="6084888"/>
          <p14:tracePt t="57111" x="1274763" y="6084888"/>
          <p14:tracePt t="57119" x="1257300" y="6084888"/>
          <p14:tracePt t="57127" x="1231900" y="6084888"/>
          <p14:tracePt t="57135" x="1214438" y="6084888"/>
          <p14:tracePt t="57143" x="1206500" y="6084888"/>
          <p14:tracePt t="57284" x="1239838" y="6084888"/>
          <p14:tracePt t="57290" x="1274763" y="6084888"/>
          <p14:tracePt t="57298" x="1376363" y="6084888"/>
          <p14:tracePt t="57305" x="1477963" y="6102350"/>
          <p14:tracePt t="57313" x="1563688" y="6102350"/>
          <p14:tracePt t="57321" x="1631950" y="6110288"/>
          <p14:tracePt t="57329" x="1657350" y="6110288"/>
          <p14:tracePt t="57337" x="1673225" y="6110288"/>
          <p14:tracePt t="57378" x="1673225" y="6118225"/>
          <p14:tracePt t="57386" x="1647825" y="6127750"/>
          <p14:tracePt t="57393" x="1597025" y="6143625"/>
          <p14:tracePt t="57403" x="1538288" y="6161088"/>
          <p14:tracePt t="57409" x="1462088" y="6161088"/>
          <p14:tracePt t="57417" x="1427163" y="6186488"/>
          <p14:tracePt t="57425" x="1393825" y="6194425"/>
          <p14:tracePt t="57433" x="1350963" y="6194425"/>
          <p14:tracePt t="57443" x="1317625" y="6203950"/>
          <p14:tracePt t="57449" x="1308100" y="6203950"/>
          <p14:tracePt t="57542" x="1300163" y="6186488"/>
          <p14:tracePt t="57548" x="1290638" y="6169025"/>
          <p14:tracePt t="57555" x="1274763" y="6161088"/>
          <p14:tracePt t="57563" x="1265238" y="6143625"/>
          <p14:tracePt t="57571" x="1265238" y="6135688"/>
          <p14:tracePt t="57579" x="1265238" y="6127750"/>
          <p14:tracePt t="57587" x="1265238" y="6118225"/>
          <p14:tracePt t="57595" x="1265238" y="6102350"/>
          <p14:tracePt t="57612" x="1282700" y="6092825"/>
          <p14:tracePt t="57619" x="1308100" y="6092825"/>
          <p14:tracePt t="57627" x="1333500" y="6084888"/>
          <p14:tracePt t="57635" x="1384300" y="6084888"/>
          <p14:tracePt t="57644" x="1427163" y="6084888"/>
          <p14:tracePt t="57651" x="1462088" y="6084888"/>
          <p14:tracePt t="57659" x="1520825" y="6102350"/>
          <p14:tracePt t="57667" x="1554163" y="6135688"/>
          <p14:tracePt t="57675" x="1606550" y="6161088"/>
          <p14:tracePt t="57683" x="1639888" y="6186488"/>
          <p14:tracePt t="57691" x="1657350" y="6203950"/>
          <p14:tracePt t="57699" x="1682750" y="6237288"/>
          <p14:tracePt t="57707" x="1698625" y="6262688"/>
          <p14:tracePt t="57715" x="1708150" y="6280150"/>
          <p14:tracePt t="57732" x="1708150" y="6288088"/>
          <p14:tracePt t="57742" x="1716088" y="6288088"/>
          <p14:tracePt t="57766" x="1716088" y="6297613"/>
          <p14:tracePt t="57773" x="1733550" y="6297613"/>
          <p14:tracePt t="57781" x="1749425" y="6297613"/>
          <p14:tracePt t="57789" x="1784350" y="6297613"/>
          <p14:tracePt t="57797" x="1809750" y="6297613"/>
          <p14:tracePt t="57805" x="1852613" y="6280150"/>
          <p14:tracePt t="57813" x="1928813" y="6246813"/>
          <p14:tracePt t="57821" x="1979613" y="6211888"/>
          <p14:tracePt t="57829" x="2030413" y="6161088"/>
          <p14:tracePt t="57837" x="2073275" y="6110288"/>
          <p14:tracePt t="57845" x="2090738" y="6067425"/>
          <p14:tracePt t="57853" x="2106613" y="6034088"/>
          <p14:tracePt t="57861" x="2106613" y="6008688"/>
          <p14:tracePt t="57869" x="2106613" y="5999163"/>
          <p14:tracePt t="57877" x="2106613" y="5991225"/>
          <p14:tracePt t="57898" x="1987550" y="5948363"/>
          <p14:tracePt t="57902" x="1920875" y="5922963"/>
          <p14:tracePt t="57909" x="1784350" y="5897563"/>
          <p14:tracePt t="57917" x="1682750" y="5889625"/>
          <p14:tracePt t="57925" x="1622425" y="5889625"/>
          <p14:tracePt t="57933" x="1579563" y="5889625"/>
          <p14:tracePt t="57941" x="1546225" y="5889625"/>
          <p14:tracePt t="57949" x="1512888" y="5905500"/>
          <p14:tracePt t="57957" x="1495425" y="5922963"/>
          <p14:tracePt t="57965" x="1487488" y="5957888"/>
          <p14:tracePt t="57973" x="1487488" y="5991225"/>
          <p14:tracePt t="57982" x="1487488" y="6016625"/>
          <p14:tracePt t="57989" x="1520825" y="6067425"/>
          <p14:tracePt t="57997" x="1554163" y="6110288"/>
          <p14:tracePt t="58007" x="1622425" y="6169025"/>
          <p14:tracePt t="58014" x="1698625" y="6229350"/>
          <p14:tracePt t="58023" x="1758950" y="6262688"/>
          <p14:tracePt t="58032" x="1868488" y="6305550"/>
          <p14:tracePt t="58039" x="1971675" y="6338888"/>
          <p14:tracePt t="58047" x="2124075" y="6365875"/>
          <p14:tracePt t="58055" x="2268538" y="6373813"/>
          <p14:tracePt t="58064" x="2420938" y="6391275"/>
          <p14:tracePt t="58072" x="2565400" y="6391275"/>
          <p14:tracePt t="58079" x="2676525" y="6391275"/>
          <p14:tracePt t="58087" x="2820988" y="6391275"/>
          <p14:tracePt t="58096" x="2897188" y="6373813"/>
          <p14:tracePt t="58103" x="2965450" y="6365875"/>
          <p14:tracePt t="58111" x="3016250" y="6323013"/>
          <p14:tracePt t="58119" x="3033713" y="6313488"/>
          <p14:tracePt t="58127" x="3049588" y="6288088"/>
          <p14:tracePt t="58135" x="3049588" y="6262688"/>
          <p14:tracePt t="58143" x="3049588" y="6229350"/>
          <p14:tracePt t="58151" x="3049588" y="6221413"/>
          <p14:tracePt t="58159" x="3024188" y="6194425"/>
          <p14:tracePt t="58167" x="2998788" y="6178550"/>
          <p14:tracePt t="58175" x="2973388" y="6169025"/>
          <p14:tracePt t="58184" x="2922588" y="6169025"/>
          <p14:tracePt t="58191" x="2863850" y="6161088"/>
          <p14:tracePt t="58199" x="2820988" y="6161088"/>
          <p14:tracePt t="58207" x="2735263" y="6161088"/>
          <p14:tracePt t="58215" x="2633663" y="6169025"/>
          <p14:tracePt t="58223" x="2557463" y="6194425"/>
          <p14:tracePt t="58232" x="2506663" y="6211888"/>
          <p14:tracePt t="58239" x="2471738" y="6237288"/>
          <p14:tracePt t="58247" x="2430463" y="6288088"/>
          <p14:tracePt t="58255" x="2420938" y="6305550"/>
          <p14:tracePt t="58263" x="2413000" y="6330950"/>
          <p14:tracePt t="58272" x="2413000" y="6365875"/>
          <p14:tracePt t="58279" x="2413000" y="6373813"/>
          <p14:tracePt t="58287" x="2413000" y="6399213"/>
          <p14:tracePt t="58295" x="2430463" y="6416675"/>
          <p14:tracePt t="58305" x="2463800" y="6432550"/>
          <p14:tracePt t="58313" x="2506663" y="6442075"/>
          <p14:tracePt t="58322" x="2557463" y="6457950"/>
          <p14:tracePt t="58329" x="2600325" y="6457950"/>
          <p14:tracePt t="58337" x="2633663" y="6457950"/>
          <p14:tracePt t="58344" x="2676525" y="6457950"/>
          <p14:tracePt t="58353" x="2709863" y="6457950"/>
          <p14:tracePt t="58361" x="2727325" y="6450013"/>
          <p14:tracePt t="58369" x="2752725" y="6424613"/>
          <p14:tracePt t="58377" x="2760663" y="6416675"/>
          <p14:tracePt t="58385" x="2770188" y="6381750"/>
          <p14:tracePt t="58393" x="2778125" y="6323013"/>
          <p14:tracePt t="58402" x="2778125" y="6272213"/>
          <p14:tracePt t="58410" x="2735263" y="6186488"/>
          <p14:tracePt t="58417" x="2651125" y="6042025"/>
          <p14:tracePt t="58425" x="2565400" y="5973763"/>
          <p14:tracePt t="58433" x="2506663" y="5915025"/>
          <p14:tracePt t="58441" x="2370138" y="5854700"/>
          <p14:tracePt t="58449" x="2286000" y="5829300"/>
          <p14:tracePt t="58457" x="2132013" y="5770563"/>
          <p14:tracePt t="58465" x="2012950" y="5745163"/>
          <p14:tracePt t="58473" x="1962150" y="5745163"/>
          <p14:tracePt t="58482" x="1817688" y="5735638"/>
          <p14:tracePt t="58489" x="1690688" y="5735638"/>
          <p14:tracePt t="58497" x="1606550" y="5735638"/>
          <p14:tracePt t="58505" x="1546225" y="5735638"/>
          <p14:tracePt t="58514" x="1487488" y="5753100"/>
          <p14:tracePt t="58522" x="1452563" y="5770563"/>
          <p14:tracePt t="58529" x="1427163" y="5795963"/>
          <p14:tracePt t="58537" x="1376363" y="5829300"/>
          <p14:tracePt t="58545" x="1358900" y="5846763"/>
          <p14:tracePt t="58553" x="1350963" y="5872163"/>
          <p14:tracePt t="58563" x="1343025" y="5905500"/>
          <p14:tracePt t="58569" x="1343025" y="5932488"/>
          <p14:tracePt t="58579" x="1343025" y="5957888"/>
          <p14:tracePt t="58585" x="1343025" y="5991225"/>
          <p14:tracePt t="58595" x="1358900" y="6024563"/>
          <p14:tracePt t="58601" x="1401763" y="6076950"/>
          <p14:tracePt t="58611" x="1427163" y="6118225"/>
          <p14:tracePt t="58619" x="1452563" y="6135688"/>
          <p14:tracePt t="58627" x="1470025" y="6153150"/>
          <p14:tracePt t="58635" x="1520825" y="6161088"/>
          <p14:tracePt t="58643" x="1589088" y="6194425"/>
          <p14:tracePt t="58652" x="1665288" y="6221413"/>
          <p14:tracePt t="58659" x="1724025" y="6229350"/>
          <p14:tracePt t="58667" x="1852613" y="6237288"/>
          <p14:tracePt t="58675" x="2005013" y="6246813"/>
          <p14:tracePt t="58683" x="2157413" y="6246813"/>
          <p14:tracePt t="58691" x="2301875" y="6246813"/>
          <p14:tracePt t="58699" x="2430463" y="6246813"/>
          <p14:tracePt t="58707" x="2497138" y="6237288"/>
          <p14:tracePt t="58715" x="2633663" y="6203950"/>
          <p14:tracePt t="58723" x="2719388" y="6153150"/>
          <p14:tracePt t="58732" x="2786063" y="6127750"/>
          <p14:tracePt t="58739" x="2795588" y="6110288"/>
          <p14:tracePt t="58747" x="2803525" y="6084888"/>
          <p14:tracePt t="58755" x="2803525" y="6042025"/>
          <p14:tracePt t="58763" x="2803525" y="6024563"/>
          <p14:tracePt t="58771" x="2803525" y="5991225"/>
          <p14:tracePt t="58779" x="2770188" y="5948363"/>
          <p14:tracePt t="58787" x="2701925" y="5915025"/>
          <p14:tracePt t="58795" x="2625725" y="5889625"/>
          <p14:tracePt t="58803" x="2524125" y="5838825"/>
          <p14:tracePt t="58811" x="2413000" y="5821363"/>
          <p14:tracePt t="58819" x="2286000" y="5803900"/>
          <p14:tracePt t="58827" x="2208213" y="5795963"/>
          <p14:tracePt t="58835" x="2081213" y="5795963"/>
          <p14:tracePt t="58844" x="1997075" y="5795963"/>
          <p14:tracePt t="58852" x="1911350" y="5795963"/>
          <p14:tracePt t="58862" x="1868488" y="5795963"/>
          <p14:tracePt t="58867" x="1784350" y="5795963"/>
          <p14:tracePt t="58877" x="1733550" y="5803900"/>
          <p14:tracePt t="58885" x="1708150" y="5829300"/>
          <p14:tracePt t="58898" x="1708150" y="5846763"/>
          <p14:tracePt t="58902" x="1690688" y="5872163"/>
          <p14:tracePt t="58909" x="1690688" y="5897563"/>
          <p14:tracePt t="58917" x="1690688" y="5922963"/>
          <p14:tracePt t="58925" x="1708150" y="5983288"/>
          <p14:tracePt t="58934" x="1724025" y="6024563"/>
          <p14:tracePt t="58941" x="1758950" y="6076950"/>
          <p14:tracePt t="58949" x="1776413" y="6102350"/>
          <p14:tracePt t="58957" x="1817688" y="6127750"/>
          <p14:tracePt t="58965" x="1852613" y="6161088"/>
          <p14:tracePt t="58973" x="1893888" y="6186488"/>
          <p14:tracePt t="58982" x="1928813" y="6194425"/>
          <p14:tracePt t="58989" x="1946275" y="6203950"/>
          <p14:tracePt t="58997" x="1962150" y="6203950"/>
          <p14:tracePt t="59005" x="1971675" y="6203950"/>
          <p14:tracePt t="59049" x="1954213" y="6143625"/>
          <p14:tracePt t="59055" x="1860550" y="6059488"/>
          <p14:tracePt t="59062" x="1801813" y="5999163"/>
          <p14:tracePt t="59070" x="1682750" y="5940425"/>
          <p14:tracePt t="59079" x="1606550" y="5897563"/>
          <p14:tracePt t="59085" x="1520825" y="5864225"/>
          <p14:tracePt t="59093" x="1452563" y="5864225"/>
          <p14:tracePt t="59101" x="1419225" y="5854700"/>
          <p14:tracePt t="59109" x="1333500" y="5854700"/>
          <p14:tracePt t="59117" x="1231900" y="5854700"/>
          <p14:tracePt t="59127" x="1163638" y="5854700"/>
          <p14:tracePt t="59133" x="1044575" y="5872163"/>
          <p14:tracePt t="59144" x="1011238" y="5889625"/>
          <p14:tracePt t="59149" x="942975" y="5932488"/>
          <p14:tracePt t="59160" x="925513" y="5940425"/>
          <p14:tracePt t="59165" x="909638" y="5965825"/>
          <p14:tracePt t="59175" x="892175" y="5983288"/>
          <p14:tracePt t="59184" x="892175" y="6016625"/>
          <p14:tracePt t="59191" x="884238" y="6049963"/>
          <p14:tracePt t="59199" x="884238" y="6067425"/>
          <p14:tracePt t="59207" x="884238" y="6084888"/>
          <p14:tracePt t="59215" x="884238" y="6118225"/>
          <p14:tracePt t="59223" x="884238" y="6161088"/>
          <p14:tracePt t="59231" x="884238" y="6186488"/>
          <p14:tracePt t="59239" x="884238" y="6221413"/>
          <p14:tracePt t="59247" x="884238" y="6246813"/>
          <p14:tracePt t="59255" x="892175" y="6254750"/>
          <p14:tracePt t="59272" x="892175" y="6262688"/>
          <p14:tracePt t="59304" x="900113" y="6262688"/>
          <p14:tracePt t="59311" x="909638" y="6262688"/>
          <p14:tracePt t="59320" x="925513" y="6262688"/>
          <p14:tracePt t="59327" x="993775" y="6262688"/>
          <p14:tracePt t="59335" x="1054100" y="6254750"/>
          <p14:tracePt t="59343" x="1112838" y="6229350"/>
          <p14:tracePt t="59351" x="1181100" y="6203950"/>
          <p14:tracePt t="59359" x="1265238" y="6127750"/>
          <p14:tracePt t="59367" x="1333500" y="6076950"/>
          <p14:tracePt t="59375" x="1376363" y="6024563"/>
          <p14:tracePt t="59384" x="1393825" y="5999163"/>
          <p14:tracePt t="59391" x="1393825" y="5991225"/>
          <p14:tracePt t="59440" x="1393825" y="6008688"/>
          <p14:tracePt t="59449" x="1368425" y="6067425"/>
          <p14:tracePt t="59458" x="1343025" y="6110288"/>
          <p14:tracePt t="59467" x="1333500" y="6169025"/>
          <p14:tracePt t="59476" x="1333500" y="6211888"/>
          <p14:tracePt t="59482" x="1333500" y="6272213"/>
          <p14:tracePt t="59489" x="1333500" y="6313488"/>
          <p14:tracePt t="59497" x="1333500" y="6365875"/>
          <p14:tracePt t="59505" x="1358900" y="6399213"/>
          <p14:tracePt t="59514" x="1393825" y="6432550"/>
          <p14:tracePt t="59521" x="1419225" y="6457950"/>
          <p14:tracePt t="59530" x="1435100" y="6467475"/>
          <p14:tracePt t="59537" x="1487488" y="6483350"/>
          <p14:tracePt t="59545" x="1528763" y="6492875"/>
          <p14:tracePt t="59553" x="1606550" y="6510338"/>
          <p14:tracePt t="59561" x="1657350" y="6510338"/>
          <p14:tracePt t="59569" x="1784350" y="6510338"/>
          <p14:tracePt t="59577" x="1928813" y="6500813"/>
          <p14:tracePt t="59585" x="2005013" y="6492875"/>
          <p14:tracePt t="59593" x="2149475" y="6442075"/>
          <p14:tracePt t="59601" x="2430463" y="6373813"/>
          <p14:tracePt t="59609" x="2532063" y="6356350"/>
          <p14:tracePt t="59617" x="2668588" y="6280150"/>
          <p14:tracePt t="59625" x="2803525" y="6221413"/>
          <p14:tracePt t="59634" x="2838450" y="6169025"/>
          <p14:tracePt t="59642" x="2854325" y="6143625"/>
          <p14:tracePt t="59649" x="2863850" y="6110288"/>
          <p14:tracePt t="59657" x="2863850" y="6059488"/>
          <p14:tracePt t="59665" x="2811463" y="5922963"/>
          <p14:tracePt t="59674" x="2735263" y="5846763"/>
          <p14:tracePt t="59681" x="2651125" y="5761038"/>
          <p14:tracePt t="59690" x="2524125" y="5694363"/>
          <p14:tracePt t="59697" x="2405063" y="5634038"/>
          <p14:tracePt t="59705" x="2301875" y="5608638"/>
          <p14:tracePt t="59713" x="2166938" y="5575300"/>
          <p14:tracePt t="59722" x="2106613" y="5565775"/>
          <p14:tracePt t="59731" x="1954213" y="5540375"/>
          <p14:tracePt t="59737" x="1809750" y="5532438"/>
          <p14:tracePt t="59747" x="1622425" y="5489575"/>
          <p14:tracePt t="59755" x="1503363" y="5489575"/>
          <p14:tracePt t="59763" x="1401763" y="5481638"/>
          <p14:tracePt t="59772" x="1300163" y="5481638"/>
          <p14:tracePt t="59779" x="1265238" y="5481638"/>
          <p14:tracePt t="59787" x="1198563" y="5497513"/>
          <p14:tracePt t="59795" x="1155700" y="5514975"/>
          <p14:tracePt t="59803" x="1112838" y="5549900"/>
          <p14:tracePt t="59811" x="1062038" y="5583238"/>
          <p14:tracePt t="59819" x="1044575" y="5634038"/>
          <p14:tracePt t="59827" x="1028700" y="5668963"/>
          <p14:tracePt t="59835" x="1011238" y="5745163"/>
          <p14:tracePt t="59843" x="1011238" y="5829300"/>
          <p14:tracePt t="59851" x="1011238" y="5915025"/>
          <p14:tracePt t="59859" x="1011238" y="5957888"/>
          <p14:tracePt t="59867" x="1011238" y="6059488"/>
          <p14:tracePt t="59875" x="1019175" y="6161088"/>
          <p14:tracePt t="59897" x="1087438" y="6297613"/>
          <p14:tracePt t="59899" x="1138238" y="6348413"/>
          <p14:tracePt t="59907" x="1163638" y="6399213"/>
          <p14:tracePt t="59915" x="1257300" y="6457950"/>
          <p14:tracePt t="59923" x="1333500" y="6492875"/>
          <p14:tracePt t="59931" x="1435100" y="6526213"/>
          <p14:tracePt t="59939" x="1538288" y="6535738"/>
          <p14:tracePt t="59948" x="1647825" y="6543675"/>
          <p14:tracePt t="59955" x="1843088" y="6543675"/>
          <p14:tracePt t="59964" x="1971675" y="6543675"/>
          <p14:tracePt t="59971" x="2166938" y="6543675"/>
          <p14:tracePt t="59979" x="2301875" y="6526213"/>
          <p14:tracePt t="59987" x="2438400" y="6483350"/>
          <p14:tracePt t="59997" x="2489200" y="6450013"/>
          <p14:tracePt t="60003" x="2574925" y="6399213"/>
          <p14:tracePt t="60014" x="2616200" y="6330950"/>
          <p14:tracePt t="60019" x="2641600" y="6288088"/>
          <p14:tracePt t="60029" x="2659063" y="6194425"/>
          <p14:tracePt t="60035" x="2633663" y="6076950"/>
          <p14:tracePt t="60045" x="2557463" y="5922963"/>
          <p14:tracePt t="60051" x="2481263" y="5846763"/>
          <p14:tracePt t="60062" x="2327275" y="5710238"/>
          <p14:tracePt t="60069" x="2225675" y="5641975"/>
          <p14:tracePt t="60077" x="2030413" y="5575300"/>
          <p14:tracePt t="60085" x="1928813" y="5540375"/>
          <p14:tracePt t="60093" x="1835150" y="5532438"/>
          <p14:tracePt t="60101" x="1716088" y="5532438"/>
          <p14:tracePt t="60109" x="1606550" y="5532438"/>
          <p14:tracePt t="60117" x="1520825" y="5532438"/>
          <p14:tracePt t="60125" x="1444625" y="5565775"/>
          <p14:tracePt t="60133" x="1393825" y="5591175"/>
          <p14:tracePt t="60141" x="1282700" y="5684838"/>
          <p14:tracePt t="60149" x="1257300" y="5753100"/>
          <p14:tracePt t="60157" x="1249363" y="5813425"/>
          <p14:tracePt t="60165" x="1223963" y="5872163"/>
          <p14:tracePt t="60173" x="1223963" y="5932488"/>
          <p14:tracePt t="60181" x="1239838" y="5999163"/>
          <p14:tracePt t="60189" x="1274763" y="6110288"/>
          <p14:tracePt t="60197" x="1343025" y="6194425"/>
          <p14:tracePt t="60205" x="1419225" y="6262688"/>
          <p14:tracePt t="60213" x="1512888" y="6338888"/>
          <p14:tracePt t="60221" x="1606550" y="6365875"/>
          <p14:tracePt t="60229" x="1749425" y="6416675"/>
          <p14:tracePt t="60237" x="1878013" y="6442075"/>
          <p14:tracePt t="60245" x="2073275" y="6457950"/>
          <p14:tracePt t="60254" x="2225675" y="6457950"/>
          <p14:tracePt t="60261" x="2327275" y="6457950"/>
          <p14:tracePt t="60269" x="2430463" y="6450013"/>
          <p14:tracePt t="60277" x="2481263" y="6424613"/>
          <p14:tracePt t="60285" x="2514600" y="6391275"/>
          <p14:tracePt t="60295" x="2514600" y="6373813"/>
          <p14:tracePt t="60301" x="2514600" y="6313488"/>
          <p14:tracePt t="60311" x="2455863" y="6237288"/>
          <p14:tracePt t="60317" x="2344738" y="6110288"/>
          <p14:tracePt t="60327" x="2286000" y="6084888"/>
          <p14:tracePt t="60335" x="2132013" y="6034088"/>
          <p14:tracePt t="60343" x="2065338" y="6024563"/>
          <p14:tracePt t="60351" x="2005013" y="6024563"/>
          <p14:tracePt t="60359" x="1928813" y="6024563"/>
          <p14:tracePt t="60367" x="1868488" y="6067425"/>
          <p14:tracePt t="60375" x="1801813" y="6102350"/>
          <p14:tracePt t="60383" x="1766888" y="6153150"/>
          <p14:tracePt t="60391" x="1741488" y="6194425"/>
          <p14:tracePt t="60399" x="1741488" y="6221413"/>
          <p14:tracePt t="60408" x="1741488" y="6237288"/>
          <p14:tracePt t="60415" x="1741488" y="6254750"/>
          <p14:tracePt t="60423" x="1758950" y="6280150"/>
          <p14:tracePt t="60431" x="1784350" y="6297613"/>
          <p14:tracePt t="60439" x="1860550" y="6313488"/>
          <p14:tracePt t="60447" x="1962150" y="6330950"/>
          <p14:tracePt t="60455" x="2047875" y="6330950"/>
          <p14:tracePt t="60464" x="2149475" y="6330950"/>
          <p14:tracePt t="60473" x="2260600" y="6330950"/>
          <p14:tracePt t="60480" x="2344738" y="6330950"/>
          <p14:tracePt t="60487" x="2430463" y="6313488"/>
          <p14:tracePt t="60495" x="2549525" y="6280150"/>
          <p14:tracePt t="60504" x="2616200" y="6237288"/>
          <p14:tracePt t="60511" x="2641600" y="6194425"/>
          <p14:tracePt t="60519" x="2659063" y="6178550"/>
          <p14:tracePt t="60527" x="2676525" y="6110288"/>
          <p14:tracePt t="60535" x="2676525" y="6076950"/>
          <p14:tracePt t="60543" x="2676525" y="6059488"/>
          <p14:tracePt t="60551" x="2676525" y="6016625"/>
          <p14:tracePt t="60561" x="2668588" y="6008688"/>
          <p14:tracePt t="60567" x="2651125" y="5991225"/>
          <p14:tracePt t="60577" x="2641600" y="5973763"/>
          <p14:tracePt t="60583" x="2641600" y="5965825"/>
          <p14:tracePt t="60593" x="2633663" y="5965825"/>
          <p14:tracePt t="60599" x="2616200" y="5948363"/>
          <p14:tracePt t="60609" x="2608263" y="5940425"/>
          <p14:tracePt t="60617" x="2590800" y="5932488"/>
          <p14:tracePt t="60625" x="2574925" y="5932488"/>
          <p14:tracePt t="60633" x="2557463" y="5922963"/>
          <p14:tracePt t="60641" x="2549525" y="5922963"/>
          <p14:tracePt t="60649" x="2532063" y="5922963"/>
          <p14:tracePt t="60973" x="2532063" y="5915025"/>
          <p14:tracePt t="60980" x="2557463" y="5915025"/>
          <p14:tracePt t="60987" x="2616200" y="5905500"/>
          <p14:tracePt t="60995" x="2719388" y="5889625"/>
          <p14:tracePt t="61003" x="2803525" y="5889625"/>
          <p14:tracePt t="61011" x="2930525" y="5880100"/>
          <p14:tracePt t="61019" x="3074988" y="5872163"/>
          <p14:tracePt t="61027" x="3135313" y="5872163"/>
          <p14:tracePt t="61035" x="3279775" y="5821363"/>
          <p14:tracePt t="61043" x="3398838" y="5795963"/>
          <p14:tracePt t="61051" x="3500438" y="5761038"/>
          <p14:tracePt t="61059" x="3576638" y="5727700"/>
          <p14:tracePt t="61067" x="3652838" y="5684838"/>
          <p14:tracePt t="61075" x="3703638" y="5659438"/>
          <p14:tracePt t="61083" x="3746500" y="5626100"/>
          <p14:tracePt t="61091" x="3789363" y="5575300"/>
          <p14:tracePt t="61099" x="3814763" y="5540375"/>
          <p14:tracePt t="61107" x="3822700" y="5507038"/>
          <p14:tracePt t="61115" x="3822700" y="5464175"/>
          <p14:tracePt t="61123" x="3822700" y="5446713"/>
          <p14:tracePt t="61131" x="3822700" y="5438775"/>
          <p14:tracePt t="61139" x="3814763" y="5430838"/>
          <p14:tracePt t="61147" x="3797300" y="5430838"/>
          <p14:tracePt t="61155" x="3781425" y="5421313"/>
          <p14:tracePt t="61166" x="3729038" y="5413375"/>
          <p14:tracePt t="61174" x="3670300" y="5405438"/>
          <p14:tracePt t="61182" x="3586163" y="5405438"/>
          <p14:tracePt t="61189" x="3492500" y="5405438"/>
          <p14:tracePt t="61198" x="3389313" y="5405438"/>
          <p14:tracePt t="61205" x="3348038" y="5405438"/>
          <p14:tracePt t="61213" x="3305175" y="5430838"/>
          <p14:tracePt t="61221" x="3279775" y="5456238"/>
          <p14:tracePt t="61230" x="3254375" y="5507038"/>
          <p14:tracePt t="61237" x="3254375" y="5549900"/>
          <p14:tracePt t="61245" x="3254375" y="5583238"/>
          <p14:tracePt t="61253" x="3254375" y="5634038"/>
          <p14:tracePt t="61262" x="3287713" y="5694363"/>
          <p14:tracePt t="61269" x="3322638" y="5770563"/>
          <p14:tracePt t="61277" x="3373438" y="5846763"/>
          <p14:tracePt t="61285" x="3441700" y="5905500"/>
          <p14:tracePt t="61293" x="3475038" y="5932488"/>
          <p14:tracePt t="61301" x="3594100" y="5991225"/>
          <p14:tracePt t="61309" x="3687763" y="6024563"/>
          <p14:tracePt t="61317" x="3729038" y="6042025"/>
          <p14:tracePt t="61325" x="3806825" y="6049963"/>
          <p14:tracePt t="61333" x="3832225" y="6049963"/>
          <p14:tracePt t="61341" x="3840163" y="6049963"/>
          <p14:tracePt t="61349" x="3848100" y="6049963"/>
          <p14:tracePt t="61368" x="3857625" y="6049963"/>
          <p14:tracePt t="61381" x="3857625" y="6042025"/>
          <p14:tracePt t="61389" x="3857625" y="5999163"/>
          <p14:tracePt t="61397" x="3832225" y="5905500"/>
          <p14:tracePt t="61405" x="3771900" y="5778500"/>
          <p14:tracePt t="61413" x="3721100" y="5702300"/>
          <p14:tracePt t="61421" x="3644900" y="5583238"/>
          <p14:tracePt t="61430" x="3559175" y="5497513"/>
          <p14:tracePt t="61439" x="3508375" y="5430838"/>
          <p14:tracePt t="61447" x="3389313" y="5380038"/>
          <p14:tracePt t="61455" x="3313113" y="5327650"/>
          <p14:tracePt t="61463" x="3160713" y="5251450"/>
          <p14:tracePt t="61471" x="3067050" y="5218113"/>
          <p14:tracePt t="61480" x="2965450" y="5183188"/>
          <p14:tracePt t="61487" x="2846388" y="5141913"/>
          <p14:tracePt t="61495" x="2752725" y="5124450"/>
          <p14:tracePt t="61503" x="2651125" y="5116513"/>
          <p14:tracePt t="61511" x="2565400" y="5116513"/>
          <p14:tracePt t="61520" x="2481263" y="5116513"/>
          <p14:tracePt t="61527" x="2430463" y="5124450"/>
          <p14:tracePt t="61535" x="2405063" y="5149850"/>
          <p14:tracePt t="61543" x="2370138" y="5183188"/>
          <p14:tracePt t="61551" x="2352675" y="5218113"/>
          <p14:tracePt t="61559" x="2344738" y="5276850"/>
          <p14:tracePt t="61567" x="2344738" y="5302250"/>
          <p14:tracePt t="61575" x="2344738" y="5337175"/>
          <p14:tracePt t="61583" x="2352675" y="5380038"/>
          <p14:tracePt t="61591" x="2362200" y="5405438"/>
          <p14:tracePt t="61599" x="2362200" y="5421313"/>
          <p14:tracePt t="61607" x="2370138" y="5430838"/>
          <p14:tracePt t="61615" x="2387600" y="5430838"/>
          <p14:tracePt t="61631" x="2395538" y="5430838"/>
          <p14:tracePt t="61639" x="2413000" y="5430838"/>
          <p14:tracePt t="61647" x="2420938" y="5438775"/>
          <p14:tracePt t="61655" x="2446338" y="5438775"/>
          <p14:tracePt t="61663" x="2489200" y="5438775"/>
          <p14:tracePt t="61671" x="2506663" y="5438775"/>
          <p14:tracePt t="61680" x="2524125" y="5421313"/>
          <p14:tracePt t="61687" x="2532063" y="5413375"/>
          <p14:tracePt t="61695" x="2549525" y="5387975"/>
          <p14:tracePt t="61703" x="2574925" y="5337175"/>
          <p14:tracePt t="61711" x="2574925" y="5311775"/>
          <p14:tracePt t="61719" x="2574925" y="5243513"/>
          <p14:tracePt t="61730" x="2532063" y="5056188"/>
          <p14:tracePt t="61735" x="2455863" y="4919663"/>
          <p14:tracePt t="61745" x="2387600" y="4810125"/>
          <p14:tracePt t="61753" x="2208213" y="4589463"/>
          <p14:tracePt t="61762" x="2012950" y="4410075"/>
          <p14:tracePt t="61769" x="1962150" y="4359275"/>
          <p14:tracePt t="61777" x="1878013" y="4325938"/>
          <p14:tracePt t="61785" x="1860550" y="4325938"/>
          <p14:tracePt t="61793" x="1843088" y="4325938"/>
          <p14:tracePt t="61810" x="1843088" y="4333875"/>
          <p14:tracePt t="61817" x="1843088" y="4376738"/>
          <p14:tracePt t="61825" x="1843088" y="4435475"/>
          <p14:tracePt t="61833" x="1852613" y="4503738"/>
          <p14:tracePt t="61841" x="1885950" y="4572000"/>
          <p14:tracePt t="61849" x="1971675" y="4691063"/>
          <p14:tracePt t="61857" x="2073275" y="4784725"/>
          <p14:tracePt t="61866" x="2182813" y="4878388"/>
          <p14:tracePt t="61873" x="2344738" y="4987925"/>
          <p14:tracePt t="61882" x="2514600" y="5038725"/>
          <p14:tracePt t="61889" x="2719388" y="5099050"/>
          <p14:tracePt t="61897" x="2897188" y="5149850"/>
          <p14:tracePt t="61905" x="3254375" y="5192713"/>
          <p14:tracePt t="61914" x="3432175" y="5192713"/>
          <p14:tracePt t="61921" x="3781425" y="5192713"/>
          <p14:tracePt t="61929" x="4154488" y="5192713"/>
          <p14:tracePt t="61937" x="4476750" y="5157788"/>
          <p14:tracePt t="61945" x="4646613" y="5141913"/>
          <p14:tracePt t="61953" x="4910138" y="5056188"/>
          <p14:tracePt t="61961" x="5122863" y="4962525"/>
          <p14:tracePt t="61969" x="5276850" y="4835525"/>
          <p14:tracePt t="61977" x="5360988" y="4741863"/>
          <p14:tracePt t="61985" x="5411788" y="4683125"/>
          <p14:tracePt t="61993" x="5446713" y="4538663"/>
          <p14:tracePt t="62001" x="5446713" y="4384675"/>
          <p14:tracePt t="62012" x="5394325" y="4113213"/>
          <p14:tracePt t="62017" x="5302250" y="3900488"/>
          <p14:tracePt t="62027" x="5106988" y="3475038"/>
          <p14:tracePt t="62035" x="4927600" y="3195638"/>
          <p14:tracePt t="62043" x="4664075" y="2889250"/>
          <p14:tracePt t="62051" x="4545013" y="2762250"/>
          <p14:tracePt t="62059" x="4392613" y="2633663"/>
          <p14:tracePt t="62067" x="4129088" y="2463800"/>
          <p14:tracePt t="62075" x="3916363" y="2371725"/>
          <p14:tracePt t="62083" x="3695700" y="2260600"/>
          <p14:tracePt t="62091" x="3424238" y="2141538"/>
          <p14:tracePt t="62099" x="3236913" y="2055813"/>
          <p14:tracePt t="62107" x="2854325" y="1920875"/>
          <p14:tracePt t="62116" x="2532063" y="1793875"/>
          <p14:tracePt t="62123" x="2149475" y="1657350"/>
          <p14:tracePt t="62131" x="1971675" y="1606550"/>
          <p14:tracePt t="62139" x="1827213" y="1571625"/>
          <p14:tracePt t="62147" x="1758950" y="1546225"/>
          <p14:tracePt t="62155" x="1520825" y="1477963"/>
          <p14:tracePt t="62163" x="1452563" y="1444625"/>
          <p14:tracePt t="62171" x="1317625" y="1393825"/>
          <p14:tracePt t="62179" x="1198563" y="1333500"/>
          <p14:tracePt t="62187" x="1120775" y="1317625"/>
          <p14:tracePt t="62195" x="993775" y="1257300"/>
          <p14:tracePt t="62203" x="892175" y="1198563"/>
          <p14:tracePt t="62211" x="815975" y="1155700"/>
          <p14:tracePt t="62219" x="704850" y="1062038"/>
          <p14:tracePt t="62227" x="671513" y="1019175"/>
          <p14:tracePt t="62235" x="628650" y="968375"/>
          <p14:tracePt t="62243" x="544513" y="849313"/>
          <p14:tracePt t="62251" x="509588" y="773113"/>
          <p14:tracePt t="62259" x="458788" y="730250"/>
          <p14:tracePt t="62267" x="433388" y="688975"/>
          <p14:tracePt t="62275" x="407988" y="636588"/>
          <p14:tracePt t="62283" x="382588" y="611188"/>
          <p14:tracePt t="62293" x="347663" y="560388"/>
          <p14:tracePt t="62299" x="331788" y="534988"/>
          <p14:tracePt t="62309" x="306388" y="492125"/>
          <p14:tracePt t="62317" x="263525" y="425450"/>
          <p14:tracePt t="62325" x="220663" y="365125"/>
          <p14:tracePt t="62333" x="187325" y="296863"/>
          <p14:tracePt t="62341" x="152400" y="220663"/>
          <p14:tracePt t="62349" x="85725" y="119063"/>
          <p14:tracePt t="62357" x="50800" y="587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8C75-0295-4F28-8671-DD4318CC5281}"/>
              </a:ext>
            </a:extLst>
          </p:cNvPr>
          <p:cNvSpPr>
            <a:spLocks noGrp="1"/>
          </p:cNvSpPr>
          <p:nvPr>
            <p:ph type="title"/>
          </p:nvPr>
        </p:nvSpPr>
        <p:spPr>
          <a:xfrm>
            <a:off x="581192" y="-132345"/>
            <a:ext cx="11029616" cy="1049046"/>
          </a:xfrm>
        </p:spPr>
        <p:txBody>
          <a:bodyPr>
            <a:normAutofit/>
          </a:bodyPr>
          <a:lstStyle/>
          <a:p>
            <a:r>
              <a:rPr lang="en-US" sz="2200" dirty="0"/>
              <a:t>Covid 19 Data visualization</a:t>
            </a:r>
          </a:p>
        </p:txBody>
      </p:sp>
      <p:pic>
        <p:nvPicPr>
          <p:cNvPr id="7" name="Content Placeholder 6">
            <a:extLst>
              <a:ext uri="{FF2B5EF4-FFF2-40B4-BE49-F238E27FC236}">
                <a16:creationId xmlns:a16="http://schemas.microsoft.com/office/drawing/2014/main" id="{219E1C05-525E-41C5-9BDC-8AFC3E47BE75}"/>
              </a:ext>
            </a:extLst>
          </p:cNvPr>
          <p:cNvPicPr>
            <a:picLocks noGrp="1" noChangeAspect="1"/>
          </p:cNvPicPr>
          <p:nvPr>
            <p:ph idx="1"/>
          </p:nvPr>
        </p:nvPicPr>
        <p:blipFill>
          <a:blip r:embed="rId5"/>
          <a:stretch>
            <a:fillRect/>
          </a:stretch>
        </p:blipFill>
        <p:spPr>
          <a:xfrm>
            <a:off x="581190" y="1404973"/>
            <a:ext cx="5200483" cy="4849100"/>
          </a:xfrm>
        </p:spPr>
      </p:pic>
      <p:pic>
        <p:nvPicPr>
          <p:cNvPr id="9" name="Picture 8">
            <a:extLst>
              <a:ext uri="{FF2B5EF4-FFF2-40B4-BE49-F238E27FC236}">
                <a16:creationId xmlns:a16="http://schemas.microsoft.com/office/drawing/2014/main" id="{92AD39DD-CD9D-4101-8584-D5B16B8CF643}"/>
              </a:ext>
            </a:extLst>
          </p:cNvPr>
          <p:cNvPicPr>
            <a:picLocks noChangeAspect="1"/>
          </p:cNvPicPr>
          <p:nvPr/>
        </p:nvPicPr>
        <p:blipFill>
          <a:blip r:embed="rId6"/>
          <a:stretch>
            <a:fillRect/>
          </a:stretch>
        </p:blipFill>
        <p:spPr>
          <a:xfrm>
            <a:off x="6230836" y="1282601"/>
            <a:ext cx="5300073" cy="5093844"/>
          </a:xfrm>
          <a:prstGeom prst="rect">
            <a:avLst/>
          </a:prstGeom>
        </p:spPr>
      </p:pic>
      <p:sp>
        <p:nvSpPr>
          <p:cNvPr id="10" name="TextBox 9">
            <a:extLst>
              <a:ext uri="{FF2B5EF4-FFF2-40B4-BE49-F238E27FC236}">
                <a16:creationId xmlns:a16="http://schemas.microsoft.com/office/drawing/2014/main" id="{ACEB7A6B-667E-48FE-AB3C-246FE1680B43}"/>
              </a:ext>
            </a:extLst>
          </p:cNvPr>
          <p:cNvSpPr txBox="1"/>
          <p:nvPr/>
        </p:nvSpPr>
        <p:spPr>
          <a:xfrm>
            <a:off x="581190" y="1396680"/>
            <a:ext cx="2230034" cy="369332"/>
          </a:xfrm>
          <a:prstGeom prst="rect">
            <a:avLst/>
          </a:prstGeom>
          <a:noFill/>
        </p:spPr>
        <p:txBody>
          <a:bodyPr wrap="none" rtlCol="0">
            <a:spAutoFit/>
          </a:bodyPr>
          <a:lstStyle/>
          <a:p>
            <a:r>
              <a:rPr lang="en-US" dirty="0">
                <a:highlight>
                  <a:srgbClr val="C0C0C0"/>
                </a:highlight>
              </a:rPr>
              <a:t>New cases by variant</a:t>
            </a:r>
          </a:p>
        </p:txBody>
      </p:sp>
      <p:sp>
        <p:nvSpPr>
          <p:cNvPr id="12" name="TextBox 11">
            <a:extLst>
              <a:ext uri="{FF2B5EF4-FFF2-40B4-BE49-F238E27FC236}">
                <a16:creationId xmlns:a16="http://schemas.microsoft.com/office/drawing/2014/main" id="{6050F62A-A946-47CD-8D25-0D7ABFEA74EE}"/>
              </a:ext>
            </a:extLst>
          </p:cNvPr>
          <p:cNvSpPr txBox="1"/>
          <p:nvPr/>
        </p:nvSpPr>
        <p:spPr>
          <a:xfrm>
            <a:off x="6097480" y="1282601"/>
            <a:ext cx="6094520" cy="369332"/>
          </a:xfrm>
          <a:prstGeom prst="rect">
            <a:avLst/>
          </a:prstGeom>
          <a:noFill/>
        </p:spPr>
        <p:txBody>
          <a:bodyPr wrap="square">
            <a:spAutoFit/>
          </a:bodyPr>
          <a:lstStyle/>
          <a:p>
            <a:r>
              <a:rPr lang="en-US" dirty="0">
                <a:highlight>
                  <a:srgbClr val="C0C0C0"/>
                </a:highlight>
              </a:rPr>
              <a:t>New cases by valid denominator</a:t>
            </a:r>
          </a:p>
        </p:txBody>
      </p:sp>
      <p:pic>
        <p:nvPicPr>
          <p:cNvPr id="13" name="Video 12">
            <a:hlinkClick r:id="" action="ppaction://media"/>
            <a:extLst>
              <a:ext uri="{FF2B5EF4-FFF2-40B4-BE49-F238E27FC236}">
                <a16:creationId xmlns:a16="http://schemas.microsoft.com/office/drawing/2014/main" id="{BD35E690-ED3D-41D1-85F6-871FE15A580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998109039"/>
      </p:ext>
    </p:extLst>
  </p:cSld>
  <p:clrMapOvr>
    <a:masterClrMapping/>
  </p:clrMapOvr>
  <mc:AlternateContent xmlns:mc="http://schemas.openxmlformats.org/markup-compatibility/2006">
    <mc:Choice xmlns:p14="http://schemas.microsoft.com/office/powerpoint/2010/main" Requires="p14">
      <p:transition spd="slow" p14:dur="2000" advTm="67858"/>
    </mc:Choice>
    <mc:Fallback>
      <p:transition spd="slow" advTm="67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extLst>
    <p:ext uri="{3A86A75C-4F4B-4683-9AE1-C65F6400EC91}">
      <p14:laserTraceLst xmlns:p14="http://schemas.microsoft.com/office/powerpoint/2010/main">
        <p14:tracePtLst>
          <p14:tracePt t="77" x="7162800" y="671513"/>
          <p14:tracePt t="85" x="7153275" y="671513"/>
          <p14:tracePt t="89" x="7145338" y="663575"/>
          <p14:tracePt t="113" x="7137400" y="663575"/>
          <p14:tracePt t="129" x="7127875" y="663575"/>
          <p14:tracePt t="156" x="7119938" y="663575"/>
          <p14:tracePt t="195" x="7112000" y="663575"/>
          <p14:tracePt t="203" x="7102475" y="663575"/>
          <p14:tracePt t="209" x="7094538" y="663575"/>
          <p14:tracePt t="217" x="7085013" y="663575"/>
          <p14:tracePt t="233" x="7077075" y="663575"/>
          <p14:tracePt t="257" x="7069138" y="663575"/>
          <p14:tracePt t="275" x="7059613" y="663575"/>
          <p14:tracePt t="283" x="7051675" y="663575"/>
          <p14:tracePt t="290" x="7026275" y="663575"/>
          <p14:tracePt t="299" x="6992938" y="663575"/>
          <p14:tracePt t="306" x="6967538" y="663575"/>
          <p14:tracePt t="315" x="6942138" y="663575"/>
          <p14:tracePt t="323" x="6873875" y="663575"/>
          <p14:tracePt t="331" x="6745288" y="663575"/>
          <p14:tracePt t="339" x="6678613" y="663575"/>
          <p14:tracePt t="347" x="6592888" y="663575"/>
          <p14:tracePt t="355" x="6483350" y="663575"/>
          <p14:tracePt t="363" x="6423025" y="663575"/>
          <p14:tracePt t="371" x="6346825" y="663575"/>
          <p14:tracePt t="379" x="6303963" y="654050"/>
          <p14:tracePt t="387" x="6245225" y="646113"/>
          <p14:tracePt t="395" x="6202363" y="646113"/>
          <p14:tracePt t="402" x="6142038" y="636588"/>
          <p14:tracePt t="411" x="6100763" y="636588"/>
          <p14:tracePt t="418" x="6024563" y="636588"/>
          <p14:tracePt t="427" x="5981700" y="620713"/>
          <p14:tracePt t="435" x="5921375" y="620713"/>
          <p14:tracePt t="442" x="5862638" y="603250"/>
          <p14:tracePt t="451" x="5837238" y="603250"/>
          <p14:tracePt t="459" x="5827713" y="603250"/>
          <p14:tracePt t="466" x="5819775" y="603250"/>
          <p14:tracePt t="560" x="5811838" y="603250"/>
          <p14:tracePt t="566" x="5811838" y="654050"/>
          <p14:tracePt t="575" x="5811838" y="663575"/>
          <p14:tracePt t="583" x="5811838" y="696913"/>
          <p14:tracePt t="589" x="5811838" y="747713"/>
          <p14:tracePt t="597" x="5811838" y="790575"/>
          <p14:tracePt t="605" x="5819775" y="841375"/>
          <p14:tracePt t="612" x="5837238" y="874713"/>
          <p14:tracePt t="620" x="5853113" y="900113"/>
          <p14:tracePt t="629" x="5870575" y="935038"/>
          <p14:tracePt t="636" x="5895975" y="960438"/>
          <p14:tracePt t="645" x="5913438" y="977900"/>
          <p14:tracePt t="652" x="5946775" y="993775"/>
          <p14:tracePt t="661" x="5981700" y="1003300"/>
          <p14:tracePt t="669" x="6049963" y="1011238"/>
          <p14:tracePt t="677" x="6116638" y="1028700"/>
          <p14:tracePt t="684" x="6184900" y="1028700"/>
          <p14:tracePt t="692" x="6261100" y="1019175"/>
          <p14:tracePt t="701" x="6372225" y="993775"/>
          <p14:tracePt t="709" x="6448425" y="960438"/>
          <p14:tracePt t="717" x="6499225" y="942975"/>
          <p14:tracePt t="724" x="6524625" y="917575"/>
          <p14:tracePt t="732" x="6542088" y="884238"/>
          <p14:tracePt t="740" x="6559550" y="849313"/>
          <p14:tracePt t="749" x="6559550" y="833438"/>
          <p14:tracePt t="757" x="6559550" y="790575"/>
          <p14:tracePt t="764" x="6550025" y="755650"/>
          <p14:tracePt t="773" x="6534150" y="704850"/>
          <p14:tracePt t="781" x="6491288" y="654050"/>
          <p14:tracePt t="788" x="6456363" y="611188"/>
          <p14:tracePt t="796" x="6405563" y="569913"/>
          <p14:tracePt t="805" x="6389688" y="552450"/>
          <p14:tracePt t="815" x="6364288" y="544513"/>
          <p14:tracePt t="823" x="6338888" y="534988"/>
          <p14:tracePt t="831" x="6303963" y="527050"/>
          <p14:tracePt t="839" x="6278563" y="519113"/>
          <p14:tracePt t="847" x="6270625" y="509588"/>
          <p14:tracePt t="855" x="6245225" y="509588"/>
          <p14:tracePt t="863" x="6210300" y="509588"/>
          <p14:tracePt t="871" x="6167438" y="509588"/>
          <p14:tracePt t="879" x="6159500" y="509588"/>
          <p14:tracePt t="886" x="6134100" y="509588"/>
          <p14:tracePt t="895" x="6126163" y="509588"/>
          <p14:tracePt t="1032" x="6126163" y="519113"/>
          <p14:tracePt t="1049" x="6126163" y="527050"/>
          <p14:tracePt t="1064" x="6116638" y="534988"/>
          <p14:tracePt t="1079" x="6116638" y="544513"/>
          <p14:tracePt t="1089" x="6108700" y="544513"/>
          <p14:tracePt t="1103" x="6108700" y="560388"/>
          <p14:tracePt t="1129" x="6100763" y="569913"/>
          <p14:tracePt t="1137" x="6091238" y="569913"/>
          <p14:tracePt t="1145" x="6083300" y="569913"/>
          <p14:tracePt t="1152" x="6083300" y="577850"/>
          <p14:tracePt t="1161" x="6075363" y="577850"/>
          <p14:tracePt t="1168" x="6057900" y="585788"/>
          <p14:tracePt t="1186" x="6057900" y="595313"/>
          <p14:tracePt t="1202" x="6049963" y="595313"/>
          <p14:tracePt t="1249" x="6040438" y="595313"/>
          <p14:tracePt t="1702" x="6032500" y="595313"/>
          <p14:tracePt t="1709" x="6024563" y="595313"/>
          <p14:tracePt t="1718" x="6015038" y="595313"/>
          <p14:tracePt t="1725" x="6007100" y="595313"/>
          <p14:tracePt t="1733" x="5972175" y="595313"/>
          <p14:tracePt t="1740" x="5946775" y="595313"/>
          <p14:tracePt t="1748" x="5905500" y="595313"/>
          <p14:tracePt t="1757" x="5845175" y="595313"/>
          <p14:tracePt t="1764" x="5802313" y="595313"/>
          <p14:tracePt t="1772" x="5768975" y="585788"/>
          <p14:tracePt t="1781" x="5743575" y="585788"/>
          <p14:tracePt t="1788" x="5726113" y="585788"/>
          <p14:tracePt t="1796" x="5708650" y="585788"/>
          <p14:tracePt t="1804" x="5675313" y="585788"/>
          <p14:tracePt t="1812" x="5657850" y="585788"/>
          <p14:tracePt t="1820" x="5632450" y="585788"/>
          <p14:tracePt t="1829" x="5607050" y="585788"/>
          <p14:tracePt t="1836" x="5581650" y="585788"/>
          <p14:tracePt t="1844" x="5573713" y="585788"/>
          <p14:tracePt t="1944" x="5573713" y="595313"/>
          <p14:tracePt t="1948" x="5573713" y="603250"/>
          <p14:tracePt t="1957" x="5573713" y="636588"/>
          <p14:tracePt t="1968" x="5573713" y="663575"/>
          <p14:tracePt t="1975" x="5573713" y="773113"/>
          <p14:tracePt t="1983" x="5573713" y="841375"/>
          <p14:tracePt t="1991" x="5581650" y="900113"/>
          <p14:tracePt t="1998" x="5607050" y="977900"/>
          <p14:tracePt t="2007" x="5616575" y="1036638"/>
          <p14:tracePt t="2014" x="5641975" y="1155700"/>
          <p14:tracePt t="2022" x="5649913" y="1189038"/>
          <p14:tracePt t="2031" x="5667375" y="1249363"/>
          <p14:tracePt t="2039" x="5700713" y="1325563"/>
          <p14:tracePt t="2046" x="5743575" y="1385888"/>
          <p14:tracePt t="2055" x="5768975" y="1436688"/>
          <p14:tracePt t="2062" x="5786438" y="1462088"/>
          <p14:tracePt t="2070" x="5811838" y="1504950"/>
          <p14:tracePt t="2078" x="5853113" y="1546225"/>
          <p14:tracePt t="2086" x="5870575" y="1563688"/>
          <p14:tracePt t="2095" x="5880100" y="1571625"/>
          <p14:tracePt t="2102" x="5905500" y="1581150"/>
          <p14:tracePt t="2110" x="5930900" y="1606550"/>
          <p14:tracePt t="2118" x="5964238" y="1614488"/>
          <p14:tracePt t="2127" x="5981700" y="1622425"/>
          <p14:tracePt t="2134" x="5989638" y="1631950"/>
          <p14:tracePt t="2142" x="5997575" y="1631950"/>
          <p14:tracePt t="2150" x="6007100" y="1631950"/>
          <p14:tracePt t="2175" x="6015038" y="1631950"/>
          <p14:tracePt t="2290" x="6015038" y="1622425"/>
          <p14:tracePt t="2297" x="5997575" y="1589088"/>
          <p14:tracePt t="2304" x="5964238" y="1555750"/>
          <p14:tracePt t="2313" x="5888038" y="1495425"/>
          <p14:tracePt t="2320" x="5794375" y="1427163"/>
          <p14:tracePt t="2329" x="5599113" y="1360488"/>
          <p14:tracePt t="2337" x="5513388" y="1317625"/>
          <p14:tracePt t="2344" x="5183188" y="1231900"/>
          <p14:tracePt t="2353" x="5064125" y="1198563"/>
          <p14:tracePt t="2361" x="4851400" y="1130300"/>
          <p14:tracePt t="2369" x="4656138" y="1087438"/>
          <p14:tracePt t="2376" x="4529138" y="1069975"/>
          <p14:tracePt t="2384" x="4324350" y="1036638"/>
          <p14:tracePt t="2393" x="4137025" y="1003300"/>
          <p14:tracePt t="2401" x="3951288" y="993775"/>
          <p14:tracePt t="2409" x="3781425" y="952500"/>
          <p14:tracePt t="2417" x="3457575" y="935038"/>
          <p14:tracePt t="2424" x="3279775" y="935038"/>
          <p14:tracePt t="2433" x="3074988" y="935038"/>
          <p14:tracePt t="2441" x="3008313" y="942975"/>
          <p14:tracePt t="2452" x="2838450" y="977900"/>
          <p14:tracePt t="2457" x="2709863" y="1011238"/>
          <p14:tracePt t="2465" x="2633663" y="1036638"/>
          <p14:tracePt t="2472" x="2438400" y="1130300"/>
          <p14:tracePt t="2480" x="2352675" y="1189038"/>
          <p14:tracePt t="2488" x="2225675" y="1282700"/>
          <p14:tracePt t="2496" x="2055813" y="1401763"/>
          <p14:tracePt t="2504" x="1962150" y="1470025"/>
          <p14:tracePt t="2513" x="1708150" y="1690688"/>
          <p14:tracePt t="2521" x="1606550" y="1784350"/>
          <p14:tracePt t="2529" x="1503363" y="1878013"/>
          <p14:tracePt t="2539" x="1427163" y="1997075"/>
          <p14:tracePt t="2547" x="1317625" y="2159000"/>
          <p14:tracePt t="2555" x="1249363" y="2319338"/>
          <p14:tracePt t="2562" x="1181100" y="2413000"/>
          <p14:tracePt t="2571" x="1062038" y="2651125"/>
          <p14:tracePt t="2579" x="909638" y="3008313"/>
          <p14:tracePt t="2587" x="798513" y="3254375"/>
          <p14:tracePt t="2595" x="765175" y="3398838"/>
          <p14:tracePt t="2602" x="714375" y="3543300"/>
          <p14:tracePt t="2611" x="646113" y="3798888"/>
          <p14:tracePt t="2619" x="603250" y="3994150"/>
          <p14:tracePt t="2627" x="595313" y="4138613"/>
          <p14:tracePt t="2634" x="569913" y="4384675"/>
          <p14:tracePt t="2643" x="552450" y="4538663"/>
          <p14:tracePt t="2651" x="544513" y="4733925"/>
          <p14:tracePt t="2659" x="544513" y="4860925"/>
          <p14:tracePt t="2666" x="544513" y="4972050"/>
          <p14:tracePt t="2674" x="552450" y="5099050"/>
          <p14:tracePt t="2682" x="595313" y="5218113"/>
          <p14:tracePt t="2690" x="679450" y="5353050"/>
          <p14:tracePt t="2699" x="773113" y="5497513"/>
          <p14:tracePt t="2707" x="892175" y="5634038"/>
          <p14:tracePt t="2715" x="993775" y="5727700"/>
          <p14:tracePt t="2722" x="1104900" y="5803900"/>
          <p14:tracePt t="2731" x="1384300" y="5983288"/>
          <p14:tracePt t="2739" x="1639888" y="6135688"/>
          <p14:tracePt t="2747" x="1809750" y="6237288"/>
          <p14:tracePt t="2754" x="1928813" y="6272213"/>
          <p14:tracePt t="2762" x="2243138" y="6348413"/>
          <p14:tracePt t="2771" x="2352675" y="6356350"/>
          <p14:tracePt t="2779" x="2590800" y="6356350"/>
          <p14:tracePt t="2787" x="2760663" y="6356350"/>
          <p14:tracePt t="2795" x="2998788" y="6356350"/>
          <p14:tracePt t="2803" x="3348038" y="6348413"/>
          <p14:tracePt t="2810" x="3533775" y="6338888"/>
          <p14:tracePt t="2819" x="3941763" y="6313488"/>
          <p14:tracePt t="2827" x="4240213" y="6288088"/>
          <p14:tracePt t="2837" x="4451350" y="6272213"/>
          <p14:tracePt t="2845" x="4783138" y="6237288"/>
          <p14:tracePt t="2852" x="4995863" y="6221413"/>
          <p14:tracePt t="2860" x="5216525" y="6178550"/>
          <p14:tracePt t="2869" x="5487988" y="6143625"/>
          <p14:tracePt t="2877" x="5573713" y="6135688"/>
          <p14:tracePt t="2884" x="5692775" y="6110288"/>
          <p14:tracePt t="2893" x="5768975" y="6092825"/>
          <p14:tracePt t="2901" x="5870575" y="6034088"/>
          <p14:tracePt t="2908" x="5946775" y="5973763"/>
          <p14:tracePt t="2916" x="6083300" y="5829300"/>
          <p14:tracePt t="2924" x="6167438" y="5735638"/>
          <p14:tracePt t="2932" x="6219825" y="5641975"/>
          <p14:tracePt t="2941" x="6303963" y="5472113"/>
          <p14:tracePt t="2948" x="6338888" y="5370513"/>
          <p14:tracePt t="2956" x="6380163" y="5251450"/>
          <p14:tracePt t="2965" x="6430963" y="5124450"/>
          <p14:tracePt t="2972" x="6516688" y="4929188"/>
          <p14:tracePt t="2981" x="6542088" y="4835525"/>
          <p14:tracePt t="2989" x="6643688" y="4657725"/>
          <p14:tracePt t="2997" x="6678613" y="4529138"/>
          <p14:tracePt t="3004" x="6694488" y="4470400"/>
          <p14:tracePt t="3012" x="6729413" y="4341813"/>
          <p14:tracePt t="3021" x="6729413" y="4283075"/>
          <p14:tracePt t="3029" x="6729413" y="4197350"/>
          <p14:tracePt t="3037" x="6729413" y="4138613"/>
          <p14:tracePt t="3044" x="6729413" y="4113213"/>
          <p14:tracePt t="3053" x="6704013" y="4027488"/>
          <p14:tracePt t="3061" x="6694488" y="3976688"/>
          <p14:tracePt t="3069" x="6661150" y="3892550"/>
          <p14:tracePt t="3076" x="6626225" y="3816350"/>
          <p14:tracePt t="3084" x="6584950" y="3722688"/>
          <p14:tracePt t="3092" x="6550025" y="3646488"/>
          <p14:tracePt t="3101" x="6516688" y="3568700"/>
          <p14:tracePt t="3109" x="6491288" y="3527425"/>
          <p14:tracePt t="3119" x="6456363" y="3484563"/>
          <p14:tracePt t="3127" x="6456363" y="3475038"/>
          <p14:tracePt t="3135" x="6448425" y="3459163"/>
          <p14:tracePt t="3142" x="6440488" y="3441700"/>
          <p14:tracePt t="3151" x="6430963" y="3416300"/>
          <p14:tracePt t="3158" x="6423025" y="3408363"/>
          <p14:tracePt t="3166" x="6415088" y="3398838"/>
          <p14:tracePt t="3175" x="6415088" y="3390900"/>
          <p14:tracePt t="9076" x="6423025" y="3390900"/>
          <p14:tracePt t="9098" x="6430963" y="3390900"/>
          <p14:tracePt t="9130" x="6440488" y="3382963"/>
          <p14:tracePt t="9146" x="6448425" y="3382963"/>
          <p14:tracePt t="9169" x="6456363" y="3382963"/>
          <p14:tracePt t="9185" x="6465888" y="3382963"/>
          <p14:tracePt t="9201" x="6473825" y="3373438"/>
          <p14:tracePt t="9216" x="6483350" y="3365500"/>
          <p14:tracePt t="9224" x="6491288" y="3365500"/>
          <p14:tracePt t="9232" x="6499225" y="3348038"/>
          <p14:tracePt t="9240" x="6499225" y="3340100"/>
          <p14:tracePt t="9249" x="6508750" y="3330575"/>
          <p14:tracePt t="9257" x="6508750" y="3322638"/>
          <p14:tracePt t="9265" x="6516688" y="3314700"/>
          <p14:tracePt t="9275" x="6524625" y="3305175"/>
          <p14:tracePt t="9280" x="6524625" y="3297238"/>
          <p14:tracePt t="9291" x="6534150" y="3289300"/>
          <p14:tracePt t="9296" x="6542088" y="3263900"/>
          <p14:tracePt t="9307" x="6559550" y="3238500"/>
          <p14:tracePt t="9315" x="6567488" y="3203575"/>
          <p14:tracePt t="9323" x="6575425" y="3178175"/>
          <p14:tracePt t="9330" x="6575425" y="3160713"/>
          <p14:tracePt t="9339" x="6584950" y="3144838"/>
          <p14:tracePt t="9347" x="6592888" y="3127375"/>
          <p14:tracePt t="9355" x="6592888" y="3119438"/>
          <p14:tracePt t="9367" x="6592888" y="3101975"/>
          <p14:tracePt t="9372" x="6592888" y="3076575"/>
          <p14:tracePt t="9380" x="6592888" y="3067050"/>
          <p14:tracePt t="9387" x="6592888" y="3041650"/>
          <p14:tracePt t="9394" x="6592888" y="3033713"/>
          <p14:tracePt t="9402" x="6584950" y="2982913"/>
          <p14:tracePt t="9410" x="6584950" y="2974975"/>
          <p14:tracePt t="9419" x="6584950" y="2949575"/>
          <p14:tracePt t="9427" x="6584950" y="2922588"/>
          <p14:tracePt t="9434" x="6575425" y="2914650"/>
          <p14:tracePt t="9442" x="6567488" y="2881313"/>
          <p14:tracePt t="9450" x="6550025" y="2855913"/>
          <p14:tracePt t="9459" x="6542088" y="2838450"/>
          <p14:tracePt t="9466" x="6516688" y="2820988"/>
          <p14:tracePt t="9482" x="6499225" y="2795588"/>
          <p14:tracePt t="9490" x="6491288" y="2787650"/>
          <p14:tracePt t="9499" x="6465888" y="2770188"/>
          <p14:tracePt t="9507" x="6430963" y="2752725"/>
          <p14:tracePt t="9515" x="6380163" y="2719388"/>
          <p14:tracePt t="9522" x="6329363" y="2676525"/>
          <p14:tracePt t="9531" x="6286500" y="2651125"/>
          <p14:tracePt t="9539" x="6210300" y="2617788"/>
          <p14:tracePt t="9546" x="6100763" y="2574925"/>
          <p14:tracePt t="9556" x="6015038" y="2549525"/>
          <p14:tracePt t="9562" x="5956300" y="2532063"/>
          <p14:tracePt t="9572" x="5895975" y="2506663"/>
          <p14:tracePt t="9580" x="5819775" y="2498725"/>
          <p14:tracePt t="9588" x="5761038" y="2481263"/>
          <p14:tracePt t="9597" x="5700713" y="2463800"/>
          <p14:tracePt t="9604" x="5607050" y="2438400"/>
          <p14:tracePt t="9612" x="5522913" y="2422525"/>
          <p14:tracePt t="9621" x="5454650" y="2413000"/>
          <p14:tracePt t="9629" x="5378450" y="2397125"/>
          <p14:tracePt t="9637" x="5302250" y="2379663"/>
          <p14:tracePt t="9644" x="5233988" y="2371725"/>
          <p14:tracePt t="9652" x="5157788" y="2371725"/>
          <p14:tracePt t="9660" x="5114925" y="2362200"/>
          <p14:tracePt t="9669" x="5064125" y="2354263"/>
          <p14:tracePt t="9677" x="5021263" y="2354263"/>
          <p14:tracePt t="9684" x="4987925" y="2344738"/>
          <p14:tracePt t="9692" x="4970463" y="2344738"/>
          <p14:tracePt t="9700" x="4935538" y="2336800"/>
          <p14:tracePt t="9709" x="4902200" y="2336800"/>
          <p14:tracePt t="9717" x="4868863" y="2336800"/>
          <p14:tracePt t="9724" x="4826000" y="2319338"/>
          <p14:tracePt t="9732" x="4757738" y="2319338"/>
          <p14:tracePt t="9740" x="4706938" y="2311400"/>
          <p14:tracePt t="9749" x="4664075" y="2311400"/>
          <p14:tracePt t="9757" x="4638675" y="2303463"/>
          <p14:tracePt t="9765" x="4587875" y="2303463"/>
          <p14:tracePt t="9772" x="4562475" y="2293938"/>
          <p14:tracePt t="9781" x="4511675" y="2293938"/>
          <p14:tracePt t="9788" x="4460875" y="2286000"/>
          <p14:tracePt t="9796" x="4443413" y="2278063"/>
          <p14:tracePt t="9805" x="4400550" y="2278063"/>
          <p14:tracePt t="9812" x="4367213" y="2268538"/>
          <p14:tracePt t="9821" x="4306888" y="2260600"/>
          <p14:tracePt t="9829" x="4273550" y="2252663"/>
          <p14:tracePt t="9839" x="4214813" y="2252663"/>
          <p14:tracePt t="9844" x="4154488" y="2243138"/>
          <p14:tracePt t="9854" x="4095750" y="2235200"/>
          <p14:tracePt t="9860" x="4035425" y="2209800"/>
          <p14:tracePt t="9871" x="3992563" y="2200275"/>
          <p14:tracePt t="9876" x="3933825" y="2200275"/>
          <p14:tracePt t="9886" x="3908425" y="2200275"/>
          <p14:tracePt t="9895" x="3883025" y="2192338"/>
          <p14:tracePt t="9902" x="3840163" y="2184400"/>
          <p14:tracePt t="9912" x="3822700" y="2184400"/>
          <p14:tracePt t="9918" x="3797300" y="2184400"/>
          <p14:tracePt t="9927" x="3771900" y="2174875"/>
          <p14:tracePt t="9934" x="3746500" y="2174875"/>
          <p14:tracePt t="9942" x="3729038" y="2174875"/>
          <p14:tracePt t="9950" x="3703638" y="2174875"/>
          <p14:tracePt t="9958" x="3662363" y="2166938"/>
          <p14:tracePt t="9966" x="3644900" y="2166938"/>
          <p14:tracePt t="9974" x="3627438" y="2166938"/>
          <p14:tracePt t="9982" x="3611563" y="2166938"/>
          <p14:tracePt t="9990" x="3594100" y="2159000"/>
          <p14:tracePt t="9998" x="3576638" y="2159000"/>
          <p14:tracePt t="10007" x="3559175" y="2149475"/>
          <p14:tracePt t="10014" x="3543300" y="2149475"/>
          <p14:tracePt t="10031" x="3525838" y="2149475"/>
          <p14:tracePt t="10039" x="3508375" y="2149475"/>
          <p14:tracePt t="10046" x="3482975" y="2149475"/>
          <p14:tracePt t="10054" x="3467100" y="2149475"/>
          <p14:tracePt t="10062" x="3441700" y="2141538"/>
          <p14:tracePt t="10079" x="3406775" y="2141538"/>
          <p14:tracePt t="10087" x="3389313" y="2133600"/>
          <p14:tracePt t="10095" x="3363913" y="2133600"/>
          <p14:tracePt t="10102" x="3330575" y="2133600"/>
          <p14:tracePt t="10110" x="3287713" y="2116138"/>
          <p14:tracePt t="10121" x="3262313" y="2116138"/>
          <p14:tracePt t="10127" x="3236913" y="2116138"/>
          <p14:tracePt t="10137" x="3203575" y="2116138"/>
          <p14:tracePt t="10142" x="3168650" y="2108200"/>
          <p14:tracePt t="10152" x="3143250" y="2108200"/>
          <p14:tracePt t="10160" x="3135313" y="2108200"/>
          <p14:tracePt t="10169" x="3100388" y="2108200"/>
          <p14:tracePt t="10177" x="3074988" y="2108200"/>
          <p14:tracePt t="10185" x="3041650" y="2098675"/>
          <p14:tracePt t="10192" x="3016250" y="2098675"/>
          <p14:tracePt t="10200" x="2990850" y="2098675"/>
          <p14:tracePt t="10208" x="2965450" y="2098675"/>
          <p14:tracePt t="10217" x="2947988" y="2098675"/>
          <p14:tracePt t="10224" x="2914650" y="2098675"/>
          <p14:tracePt t="10232" x="2879725" y="2098675"/>
          <p14:tracePt t="10240" x="2854325" y="2098675"/>
          <p14:tracePt t="10248" x="2820988" y="2098675"/>
          <p14:tracePt t="10256" x="2786063" y="2098675"/>
          <p14:tracePt t="10264" x="2760663" y="2098675"/>
          <p14:tracePt t="10273" x="2752725" y="2098675"/>
          <p14:tracePt t="10281" x="2709863" y="2098675"/>
          <p14:tracePt t="10289" x="2668588" y="2098675"/>
          <p14:tracePt t="10296" x="2641600" y="2098675"/>
          <p14:tracePt t="10305" x="2600325" y="2098675"/>
          <p14:tracePt t="10312" x="2574925" y="2098675"/>
          <p14:tracePt t="10321" x="2557463" y="2098675"/>
          <p14:tracePt t="10329" x="2524125" y="2098675"/>
          <p14:tracePt t="10337" x="2497138" y="2098675"/>
          <p14:tracePt t="10344" x="2489200" y="2098675"/>
          <p14:tracePt t="10352" x="2463800" y="2098675"/>
          <p14:tracePt t="10360" x="2430463" y="2098675"/>
          <p14:tracePt t="10369" x="2405063" y="2098675"/>
          <p14:tracePt t="10377" x="2379663" y="2108200"/>
          <p14:tracePt t="10384" x="2344738" y="2108200"/>
          <p14:tracePt t="10392" x="2311400" y="2124075"/>
          <p14:tracePt t="10400" x="2276475" y="2133600"/>
          <p14:tracePt t="10409" x="2243138" y="2133600"/>
          <p14:tracePt t="10416" x="2208213" y="2141538"/>
          <p14:tracePt t="10427" x="2192338" y="2141538"/>
          <p14:tracePt t="10432" x="2149475" y="2149475"/>
          <p14:tracePt t="10442" x="2124075" y="2149475"/>
          <p14:tracePt t="10451" x="2090738" y="2159000"/>
          <p14:tracePt t="10459" x="2065338" y="2159000"/>
          <p14:tracePt t="10467" x="2022475" y="2166938"/>
          <p14:tracePt t="10474" x="2005013" y="2174875"/>
          <p14:tracePt t="10482" x="1971675" y="2174875"/>
          <p14:tracePt t="10491" x="1936750" y="2184400"/>
          <p14:tracePt t="10499" x="1911350" y="2192338"/>
          <p14:tracePt t="10507" x="1893888" y="2192338"/>
          <p14:tracePt t="10514" x="1868488" y="2200275"/>
          <p14:tracePt t="10522" x="1835150" y="2217738"/>
          <p14:tracePt t="10531" x="1809750" y="2227263"/>
          <p14:tracePt t="10539" x="1766888" y="2235200"/>
          <p14:tracePt t="10546" x="1733550" y="2243138"/>
          <p14:tracePt t="10554" x="1698625" y="2260600"/>
          <p14:tracePt t="10562" x="1673225" y="2268538"/>
          <p14:tracePt t="10571" x="1631950" y="2278063"/>
          <p14:tracePt t="10578" x="1606550" y="2293938"/>
          <p14:tracePt t="10587" x="1589088" y="2303463"/>
          <p14:tracePt t="10595" x="1579563" y="2319338"/>
          <p14:tracePt t="10602" x="1571625" y="2319338"/>
          <p14:tracePt t="10611" x="1554163" y="2319338"/>
          <p14:tracePt t="10619" x="1546225" y="2328863"/>
          <p14:tracePt t="10629" x="1538288" y="2344738"/>
          <p14:tracePt t="10635" x="1520825" y="2354263"/>
          <p14:tracePt t="10642" x="1503363" y="2362200"/>
          <p14:tracePt t="10650" x="1487488" y="2387600"/>
          <p14:tracePt t="10659" x="1462088" y="2413000"/>
          <p14:tracePt t="10666" x="1444625" y="2430463"/>
          <p14:tracePt t="10674" x="1427163" y="2447925"/>
          <p14:tracePt t="10682" x="1409700" y="2463800"/>
          <p14:tracePt t="10690" x="1393825" y="2473325"/>
          <p14:tracePt t="10699" x="1368425" y="2489200"/>
          <p14:tracePt t="10708" x="1333500" y="2532063"/>
          <p14:tracePt t="10714" x="1317625" y="2549525"/>
          <p14:tracePt t="10725" x="1300163" y="2574925"/>
          <p14:tracePt t="10730" x="1265238" y="2617788"/>
          <p14:tracePt t="10741" x="1249363" y="2633663"/>
          <p14:tracePt t="10749" x="1239838" y="2660650"/>
          <p14:tracePt t="10756" x="1223963" y="2686050"/>
          <p14:tracePt t="10765" x="1214438" y="2693988"/>
          <p14:tracePt t="10772" x="1198563" y="2711450"/>
          <p14:tracePt t="10781" x="1181100" y="2736850"/>
          <p14:tracePt t="10788" x="1155700" y="2770188"/>
          <p14:tracePt t="10796" x="1147763" y="2787650"/>
          <p14:tracePt t="10805" x="1120775" y="2830513"/>
          <p14:tracePt t="10812" x="1087438" y="2881313"/>
          <p14:tracePt t="10820" x="1054100" y="2932113"/>
          <p14:tracePt t="10829" x="1036638" y="2965450"/>
          <p14:tracePt t="10837" x="1011238" y="3008313"/>
          <p14:tracePt t="10846" x="993775" y="3051175"/>
          <p14:tracePt t="10852" x="976313" y="3076575"/>
          <p14:tracePt t="10861" x="968375" y="3119438"/>
          <p14:tracePt t="10869" x="935038" y="3170238"/>
          <p14:tracePt t="10877" x="917575" y="3195638"/>
          <p14:tracePt t="10884" x="900113" y="3228975"/>
          <p14:tracePt t="10894" x="892175" y="3271838"/>
          <p14:tracePt t="10900" x="884238" y="3297238"/>
          <p14:tracePt t="10909" x="874713" y="3314700"/>
          <p14:tracePt t="10916" x="866775" y="3355975"/>
          <p14:tracePt t="10924" x="866775" y="3373438"/>
          <p14:tracePt t="10932" x="831850" y="3408363"/>
          <p14:tracePt t="10940" x="831850" y="3424238"/>
          <p14:tracePt t="10949" x="823913" y="3459163"/>
          <p14:tracePt t="10956" x="815975" y="3484563"/>
          <p14:tracePt t="10964" x="798513" y="3509963"/>
          <p14:tracePt t="10972" x="790575" y="3535363"/>
          <p14:tracePt t="10980" x="790575" y="3578225"/>
          <p14:tracePt t="10991" x="781050" y="3603625"/>
          <p14:tracePt t="10996" x="781050" y="3654425"/>
          <p14:tracePt t="11006" x="773113" y="3679825"/>
          <p14:tracePt t="11012" x="765175" y="3713163"/>
          <p14:tracePt t="11022" x="765175" y="3748088"/>
          <p14:tracePt t="11028" x="747713" y="3763963"/>
          <p14:tracePt t="11039" x="739775" y="3790950"/>
          <p14:tracePt t="11046" x="739775" y="3806825"/>
          <p14:tracePt t="11055" x="730250" y="3841750"/>
          <p14:tracePt t="11062" x="730250" y="3867150"/>
          <p14:tracePt t="11071" x="722313" y="3883025"/>
          <p14:tracePt t="11078" x="722313" y="3900488"/>
          <p14:tracePt t="11086" x="722313" y="3925888"/>
          <p14:tracePt t="11095" x="722313" y="3943350"/>
          <p14:tracePt t="11103" x="722313" y="3960813"/>
          <p14:tracePt t="11111" x="722313" y="3986213"/>
          <p14:tracePt t="11119" x="714375" y="3994150"/>
          <p14:tracePt t="11127" x="714375" y="4002088"/>
          <p14:tracePt t="11134" x="714375" y="4027488"/>
          <p14:tracePt t="11142" x="704850" y="4052888"/>
          <p14:tracePt t="11150" x="704850" y="4070350"/>
          <p14:tracePt t="11159" x="704850" y="4087813"/>
          <p14:tracePt t="11166" x="696913" y="4113213"/>
          <p14:tracePt t="11174" x="696913" y="4138613"/>
          <p14:tracePt t="11182" x="696913" y="4146550"/>
          <p14:tracePt t="11191" x="688975" y="4171950"/>
          <p14:tracePt t="11198" x="688975" y="4206875"/>
          <p14:tracePt t="11206" x="679450" y="4240213"/>
          <p14:tracePt t="11215" x="679450" y="4275138"/>
          <p14:tracePt t="11222" x="671513" y="4316413"/>
          <p14:tracePt t="11231" x="654050" y="4333875"/>
          <p14:tracePt t="11239" x="654050" y="4359275"/>
          <p14:tracePt t="11246" x="646113" y="4368800"/>
          <p14:tracePt t="11255" x="646113" y="4394200"/>
          <p14:tracePt t="11262" x="646113" y="4402138"/>
          <p14:tracePt t="11273" x="646113" y="4410075"/>
          <p14:tracePt t="11278" x="646113" y="4427538"/>
          <p14:tracePt t="11288" x="646113" y="4445000"/>
          <p14:tracePt t="11294" x="646113" y="4452938"/>
          <p14:tracePt t="11305" x="646113" y="4478338"/>
          <p14:tracePt t="11312" x="646113" y="4486275"/>
          <p14:tracePt t="11320" x="646113" y="4513263"/>
          <p14:tracePt t="11328" x="646113" y="4538663"/>
          <p14:tracePt t="11336" x="646113" y="4572000"/>
          <p14:tracePt t="11344" x="646113" y="4579938"/>
          <p14:tracePt t="11352" x="646113" y="4605338"/>
          <p14:tracePt t="11361" x="646113" y="4622800"/>
          <p14:tracePt t="11369" x="646113" y="4665663"/>
          <p14:tracePt t="11377" x="646113" y="4691063"/>
          <p14:tracePt t="11384" x="646113" y="4708525"/>
          <p14:tracePt t="11392" x="646113" y="4724400"/>
          <p14:tracePt t="11400" x="646113" y="4759325"/>
          <p14:tracePt t="11408" x="646113" y="4775200"/>
          <p14:tracePt t="11416" x="646113" y="4784725"/>
          <p14:tracePt t="11424" x="646113" y="4810125"/>
          <p14:tracePt t="11432" x="646113" y="4868863"/>
          <p14:tracePt t="11440" x="661988" y="4886325"/>
          <p14:tracePt t="11449" x="661988" y="4903788"/>
          <p14:tracePt t="11457" x="671513" y="4929188"/>
          <p14:tracePt t="11465" x="679450" y="4946650"/>
          <p14:tracePt t="11472" x="679450" y="4962525"/>
          <p14:tracePt t="11480" x="696913" y="4979988"/>
          <p14:tracePt t="11489" x="696913" y="4987925"/>
          <p14:tracePt t="11496" x="704850" y="4997450"/>
          <p14:tracePt t="11504" x="704850" y="5022850"/>
          <p14:tracePt t="11512" x="714375" y="5048250"/>
          <p14:tracePt t="11521" x="722313" y="5064125"/>
          <p14:tracePt t="11528" x="730250" y="5091113"/>
          <p14:tracePt t="11537" x="739775" y="5106988"/>
          <p14:tracePt t="11544" x="755650" y="5141913"/>
          <p14:tracePt t="11552" x="765175" y="5157788"/>
          <p14:tracePt t="11560" x="781050" y="5183188"/>
          <p14:tracePt t="11568" x="790575" y="5200650"/>
          <p14:tracePt t="11579" x="806450" y="5235575"/>
          <p14:tracePt t="11586" x="815975" y="5260975"/>
          <p14:tracePt t="11594" x="823913" y="5276850"/>
          <p14:tracePt t="11602" x="849313" y="5294313"/>
          <p14:tracePt t="11610" x="866775" y="5327650"/>
          <p14:tracePt t="11618" x="874713" y="5337175"/>
          <p14:tracePt t="11626" x="892175" y="5353050"/>
          <p14:tracePt t="11634" x="892175" y="5362575"/>
          <p14:tracePt t="11642" x="900113" y="5370513"/>
          <p14:tracePt t="11650" x="909638" y="5380038"/>
          <p14:tracePt t="11667" x="917575" y="5380038"/>
          <p14:tracePt t="11685" x="917575" y="5395913"/>
          <p14:tracePt t="11693" x="942975" y="5430838"/>
          <p14:tracePt t="11701" x="968375" y="5456238"/>
          <p14:tracePt t="11708" x="985838" y="5481638"/>
          <p14:tracePt t="11716" x="1011238" y="5514975"/>
          <p14:tracePt t="11723" x="1054100" y="5549900"/>
          <p14:tracePt t="11731" x="1087438" y="5591175"/>
          <p14:tracePt t="11739" x="1120775" y="5626100"/>
          <p14:tracePt t="11746" x="1130300" y="5641975"/>
          <p14:tracePt t="11754" x="1163638" y="5668963"/>
          <p14:tracePt t="11762" x="1223963" y="5745163"/>
          <p14:tracePt t="11770" x="1239838" y="5761038"/>
          <p14:tracePt t="11778" x="1274763" y="5778500"/>
          <p14:tracePt t="11786" x="1290638" y="5795963"/>
          <p14:tracePt t="11794" x="1300163" y="5821363"/>
          <p14:tracePt t="11802" x="1325563" y="5846763"/>
          <p14:tracePt t="11810" x="1350963" y="5854700"/>
          <p14:tracePt t="11819" x="1376363" y="5872163"/>
          <p14:tracePt t="11827" x="1393825" y="5880100"/>
          <p14:tracePt t="11834" x="1409700" y="5889625"/>
          <p14:tracePt t="11842" x="1427163" y="5905500"/>
          <p14:tracePt t="11850" x="1444625" y="5915025"/>
          <p14:tracePt t="11862" x="1477963" y="5948363"/>
          <p14:tracePt t="11868" x="1503363" y="5965825"/>
          <p14:tracePt t="11877" x="1528763" y="5991225"/>
          <p14:tracePt t="11884" x="1563688" y="6008688"/>
          <p14:tracePt t="11892" x="1579563" y="6016625"/>
          <p14:tracePt t="11901" x="1597025" y="6034088"/>
          <p14:tracePt t="11909" x="1639888" y="6067425"/>
          <p14:tracePt t="11916" x="1682750" y="6084888"/>
          <p14:tracePt t="11924" x="1733550" y="6102350"/>
          <p14:tracePt t="11933" x="1784350" y="6135688"/>
          <p14:tracePt t="11940" x="1835150" y="6178550"/>
          <p14:tracePt t="11949" x="1868488" y="6194425"/>
          <p14:tracePt t="11956" x="1928813" y="6211888"/>
          <p14:tracePt t="11964" x="1979613" y="6229350"/>
          <p14:tracePt t="11972" x="2030413" y="6254750"/>
          <p14:tracePt t="11981" x="2065338" y="6280150"/>
          <p14:tracePt t="11988" x="2098675" y="6297613"/>
          <p14:tracePt t="11996" x="2149475" y="6313488"/>
          <p14:tracePt t="12004" x="2182813" y="6323013"/>
          <p14:tracePt t="12012" x="2200275" y="6330950"/>
          <p14:tracePt t="12020" x="2235200" y="6338888"/>
          <p14:tracePt t="12029" x="2260600" y="6338888"/>
          <p14:tracePt t="12037" x="2301875" y="6356350"/>
          <p14:tracePt t="12045" x="2336800" y="6365875"/>
          <p14:tracePt t="12052" x="2362200" y="6381750"/>
          <p14:tracePt t="12061" x="2387600" y="6391275"/>
          <p14:tracePt t="12069" x="2395538" y="6399213"/>
          <p14:tracePt t="12077" x="2413000" y="6407150"/>
          <p14:tracePt t="12085" x="2438400" y="6407150"/>
          <p14:tracePt t="12093" x="2455863" y="6407150"/>
          <p14:tracePt t="12101" x="2471738" y="6416675"/>
          <p14:tracePt t="12109" x="2497138" y="6416675"/>
          <p14:tracePt t="12117" x="2532063" y="6424613"/>
          <p14:tracePt t="12124" x="2549525" y="6424613"/>
          <p14:tracePt t="12134" x="2565400" y="6432550"/>
          <p14:tracePt t="12140" x="2600325" y="6432550"/>
          <p14:tracePt t="12150" x="2616200" y="6442075"/>
          <p14:tracePt t="12156" x="2641600" y="6442075"/>
          <p14:tracePt t="12167" x="2659063" y="6450013"/>
          <p14:tracePt t="12172" x="2676525" y="6450013"/>
          <p14:tracePt t="12182" x="2709863" y="6450013"/>
          <p14:tracePt t="12190" x="2744788" y="6450013"/>
          <p14:tracePt t="12198" x="2770188" y="6457950"/>
          <p14:tracePt t="12206" x="2795588" y="6457950"/>
          <p14:tracePt t="12215" x="2820988" y="6457950"/>
          <p14:tracePt t="12222" x="2854325" y="6457950"/>
          <p14:tracePt t="12230" x="2922588" y="6475413"/>
          <p14:tracePt t="12238" x="2965450" y="6475413"/>
          <p14:tracePt t="12246" x="3024188" y="6475413"/>
          <p14:tracePt t="12254" x="3049588" y="6475413"/>
          <p14:tracePt t="12262" x="3100388" y="6483350"/>
          <p14:tracePt t="12270" x="3152775" y="6483350"/>
          <p14:tracePt t="12278" x="3203575" y="6483350"/>
          <p14:tracePt t="12287" x="3254375" y="6483350"/>
          <p14:tracePt t="12294" x="3287713" y="6483350"/>
          <p14:tracePt t="12302" x="3338513" y="6483350"/>
          <p14:tracePt t="12310" x="3363913" y="6483350"/>
          <p14:tracePt t="12319" x="3398838" y="6483350"/>
          <p14:tracePt t="12326" x="3441700" y="6483350"/>
          <p14:tracePt t="12335" x="3482975" y="6483350"/>
          <p14:tracePt t="12342" x="3517900" y="6483350"/>
          <p14:tracePt t="12350" x="3559175" y="6483350"/>
          <p14:tracePt t="12359" x="3586163" y="6483350"/>
          <p14:tracePt t="12367" x="3627438" y="6483350"/>
          <p14:tracePt t="12374" x="3662363" y="6483350"/>
          <p14:tracePt t="12382" x="3703638" y="6483350"/>
          <p14:tracePt t="12391" x="3771900" y="6483350"/>
          <p14:tracePt t="12398" x="3832225" y="6483350"/>
          <p14:tracePt t="12407" x="3890963" y="6483350"/>
          <p14:tracePt t="12414" x="3925888" y="6483350"/>
          <p14:tracePt t="12422" x="3984625" y="6483350"/>
          <p14:tracePt t="12432" x="4002088" y="6483350"/>
          <p14:tracePt t="12438" x="4044950" y="6483350"/>
          <p14:tracePt t="12449" x="4129088" y="6483350"/>
          <p14:tracePt t="12456" x="4179888" y="6483350"/>
          <p14:tracePt t="12465" x="4240213" y="6467475"/>
          <p14:tracePt t="12473" x="4256088" y="6467475"/>
          <p14:tracePt t="12481" x="4316413" y="6467475"/>
          <p14:tracePt t="12489" x="4375150" y="6467475"/>
          <p14:tracePt t="12496" x="4400550" y="6457950"/>
          <p14:tracePt t="12504" x="4460875" y="6457950"/>
          <p14:tracePt t="12512" x="4486275" y="6457950"/>
          <p14:tracePt t="12521" x="4503738" y="6457950"/>
          <p14:tracePt t="12528" x="4529138" y="6457950"/>
          <p14:tracePt t="12537" x="4545013" y="6450013"/>
          <p14:tracePt t="12544" x="4554538" y="6450013"/>
          <p14:tracePt t="12552" x="4562475" y="6450013"/>
          <p14:tracePt t="12560" x="4579938" y="6450013"/>
          <p14:tracePt t="12577" x="4587875" y="6442075"/>
          <p14:tracePt t="12585" x="4595813" y="6442075"/>
          <p14:tracePt t="12592" x="4613275" y="6432550"/>
          <p14:tracePt t="12600" x="4630738" y="6432550"/>
          <p14:tracePt t="12609" x="4638675" y="6432550"/>
          <p14:tracePt t="12617" x="4646613" y="6432550"/>
          <p14:tracePt t="12624" x="4664075" y="6432550"/>
          <p14:tracePt t="12632" x="4673600" y="6432550"/>
          <p14:tracePt t="12640" x="4699000" y="6432550"/>
          <p14:tracePt t="12648" x="4706938" y="6432550"/>
          <p14:tracePt t="12657" x="4714875" y="6432550"/>
          <p14:tracePt t="12672" x="4724400" y="6432550"/>
          <p14:tracePt t="12781" x="4732338" y="6424613"/>
          <p14:tracePt t="15188" x="4732338" y="6416675"/>
          <p14:tracePt t="15211" x="4740275" y="6416675"/>
          <p14:tracePt t="15227" x="4740275" y="6407150"/>
          <p14:tracePt t="15243" x="4749800" y="6407150"/>
          <p14:tracePt t="15267" x="4757738" y="6407150"/>
          <p14:tracePt t="15293" x="4765675" y="6399213"/>
          <p14:tracePt t="15299" x="4775200" y="6399213"/>
          <p14:tracePt t="15309" x="4783138" y="6381750"/>
          <p14:tracePt t="15317" x="4800600" y="6373813"/>
          <p14:tracePt t="15325" x="4826000" y="6373813"/>
          <p14:tracePt t="15332" x="4843463" y="6373813"/>
          <p14:tracePt t="15340" x="4859338" y="6365875"/>
          <p14:tracePt t="15348" x="4876800" y="6348413"/>
          <p14:tracePt t="15357" x="4902200" y="6338888"/>
          <p14:tracePt t="15364" x="4919663" y="6323013"/>
          <p14:tracePt t="15372" x="4927600" y="6313488"/>
          <p14:tracePt t="15380" x="4953000" y="6288088"/>
          <p14:tracePt t="15389" x="4970463" y="6280150"/>
          <p14:tracePt t="15396" x="4995863" y="6262688"/>
          <p14:tracePt t="15405" x="5013325" y="6237288"/>
          <p14:tracePt t="15412" x="5021263" y="6221413"/>
          <p14:tracePt t="15420" x="5046663" y="6186488"/>
          <p14:tracePt t="15429" x="5054600" y="6169025"/>
          <p14:tracePt t="15437" x="5064125" y="6161088"/>
          <p14:tracePt t="15445" x="5072063" y="6135688"/>
          <p14:tracePt t="15453" x="5080000" y="6118225"/>
          <p14:tracePt t="15461" x="5089525" y="6092825"/>
          <p14:tracePt t="15469" x="5097463" y="6084888"/>
          <p14:tracePt t="15476" x="5097463" y="6067425"/>
          <p14:tracePt t="15485" x="5097463" y="6059488"/>
          <p14:tracePt t="15492" x="5106988" y="6042025"/>
          <p14:tracePt t="15501" x="5106988" y="6024563"/>
          <p14:tracePt t="15509" x="5106988" y="6008688"/>
          <p14:tracePt t="15516" x="5106988" y="5991225"/>
          <p14:tracePt t="15525" x="5106988" y="5965825"/>
          <p14:tracePt t="15532" x="5106988" y="5948363"/>
          <p14:tracePt t="15541" x="5106988" y="5905500"/>
          <p14:tracePt t="15549" x="5097463" y="5854700"/>
          <p14:tracePt t="15556" x="5089525" y="5813425"/>
          <p14:tracePt t="15564" x="5080000" y="5761038"/>
          <p14:tracePt t="15573" x="5072063" y="5745163"/>
          <p14:tracePt t="15582" x="5046663" y="5694363"/>
          <p14:tracePt t="15589" x="4995863" y="5634038"/>
          <p14:tracePt t="15598" x="4953000" y="5583238"/>
          <p14:tracePt t="15607" x="4927600" y="5540375"/>
          <p14:tracePt t="15614" x="4876800" y="5497513"/>
          <p14:tracePt t="15623" x="4833938" y="5464175"/>
          <p14:tracePt t="15631" x="4808538" y="5430838"/>
          <p14:tracePt t="15639" x="4740275" y="5387975"/>
          <p14:tracePt t="15646" x="4724400" y="5362575"/>
          <p14:tracePt t="15655" x="4689475" y="5319713"/>
          <p14:tracePt t="15663" x="4656138" y="5294313"/>
          <p14:tracePt t="15671" x="4630738" y="5268913"/>
          <p14:tracePt t="15679" x="4605338" y="5235575"/>
          <p14:tracePt t="15687" x="4579938" y="5208588"/>
          <p14:tracePt t="15695" x="4529138" y="5167313"/>
          <p14:tracePt t="15702" x="4494213" y="5141913"/>
          <p14:tracePt t="15711" x="4443413" y="5099050"/>
          <p14:tracePt t="15719" x="4410075" y="5064125"/>
          <p14:tracePt t="15727" x="4375150" y="5038725"/>
          <p14:tracePt t="15734" x="4324350" y="4997450"/>
          <p14:tracePt t="15742" x="4298950" y="4972050"/>
          <p14:tracePt t="15751" x="4273550" y="4954588"/>
          <p14:tracePt t="15759" x="4248150" y="4929188"/>
          <p14:tracePt t="15767" x="4230688" y="4903788"/>
          <p14:tracePt t="15775" x="4214813" y="4886325"/>
          <p14:tracePt t="15782" x="4197350" y="4886325"/>
          <p14:tracePt t="15790" x="4179888" y="4868863"/>
          <p14:tracePt t="15799" x="4162425" y="4843463"/>
          <p14:tracePt t="15806" x="4154488" y="4827588"/>
          <p14:tracePt t="15814" x="4121150" y="4792663"/>
          <p14:tracePt t="15822" x="4103688" y="4767263"/>
          <p14:tracePt t="15830" x="4086225" y="4741863"/>
          <p14:tracePt t="15839" x="4060825" y="4708525"/>
          <p14:tracePt t="15847" x="4017963" y="4683125"/>
          <p14:tracePt t="15854" x="3992563" y="4648200"/>
          <p14:tracePt t="15863" x="3967163" y="4630738"/>
          <p14:tracePt t="15873" x="3951288" y="4597400"/>
          <p14:tracePt t="15881" x="3933825" y="4579938"/>
          <p14:tracePt t="15888" x="3900488" y="4554538"/>
          <p14:tracePt t="15897" x="3873500" y="4529138"/>
          <p14:tracePt t="15909" x="3857625" y="4495800"/>
          <p14:tracePt t="15912" x="3797300" y="4452938"/>
          <p14:tracePt t="15920" x="3781425" y="4427538"/>
          <p14:tracePt t="15929" x="3763963" y="4419600"/>
          <p14:tracePt t="15936" x="3746500" y="4402138"/>
          <p14:tracePt t="15945" x="3729038" y="4368800"/>
          <p14:tracePt t="15952" x="3713163" y="4368800"/>
          <p14:tracePt t="15960" x="3703638" y="4351338"/>
          <p14:tracePt t="15969" x="3687763" y="4341813"/>
          <p14:tracePt t="15976" x="3687763" y="4333875"/>
          <p14:tracePt t="15984" x="3678238" y="4325938"/>
          <p14:tracePt t="15992" x="3662363" y="4316413"/>
          <p14:tracePt t="16001" x="3644900" y="4291013"/>
          <p14:tracePt t="16009" x="3611563" y="4265613"/>
          <p14:tracePt t="16017" x="3586163" y="4240213"/>
          <p14:tracePt t="16025" x="3559175" y="4224338"/>
          <p14:tracePt t="16032" x="3543300" y="4197350"/>
          <p14:tracePt t="16041" x="3508375" y="4181475"/>
          <p14:tracePt t="16049" x="3500438" y="4171950"/>
          <p14:tracePt t="16057" x="3492500" y="4171950"/>
          <p14:tracePt t="16064" x="3482975" y="4171950"/>
          <p14:tracePt t="16073" x="3475038" y="4164013"/>
          <p14:tracePt t="16081" x="3467100" y="4156075"/>
          <p14:tracePt t="16089" x="3457575" y="4156075"/>
          <p14:tracePt t="16096" x="3449638" y="4146550"/>
          <p14:tracePt t="16113" x="3432175" y="4146550"/>
          <p14:tracePt t="16137" x="3424238" y="4146550"/>
          <p14:tracePt t="16161" x="3414713" y="4146550"/>
          <p14:tracePt t="16171" x="3406775" y="4146550"/>
          <p14:tracePt t="16179" x="3406775" y="4138613"/>
          <p14:tracePt t="16324" x="3406775" y="4156075"/>
          <p14:tracePt t="16333" x="3406775" y="4171950"/>
          <p14:tracePt t="16339" x="3406775" y="4181475"/>
          <p14:tracePt t="16349" x="3406775" y="4189413"/>
          <p14:tracePt t="16354" x="3406775" y="4214813"/>
          <p14:tracePt t="16363" x="3406775" y="4224338"/>
          <p14:tracePt t="16379" x="3406775" y="4232275"/>
          <p14:tracePt t="16406" x="3406775" y="4240213"/>
          <p14:tracePt t="16419" x="3414713" y="4249738"/>
          <p14:tracePt t="16429" x="3414713" y="4257675"/>
          <p14:tracePt t="16445" x="3424238" y="4283075"/>
          <p14:tracePt t="16460" x="3424238" y="4291013"/>
          <p14:tracePt t="16467" x="3424238" y="4308475"/>
          <p14:tracePt t="16477" x="3441700" y="4316413"/>
          <p14:tracePt t="16484" x="3441700" y="4333875"/>
          <p14:tracePt t="16492" x="3449638" y="4341813"/>
          <p14:tracePt t="16509" x="3449638" y="4359275"/>
          <p14:tracePt t="16516" x="3449638" y="4368800"/>
          <p14:tracePt t="16532" x="3449638" y="4376738"/>
          <p14:tracePt t="16540" x="3457575" y="4384675"/>
          <p14:tracePt t="16548" x="3457575" y="4394200"/>
          <p14:tracePt t="16565" x="3467100" y="4402138"/>
          <p14:tracePt t="16572" x="3467100" y="4419600"/>
          <p14:tracePt t="16581" x="3475038" y="4435475"/>
          <p14:tracePt t="16589" x="3482975" y="4460875"/>
          <p14:tracePt t="16596" x="3492500" y="4486275"/>
          <p14:tracePt t="16605" x="3500438" y="4503738"/>
          <p14:tracePt t="16621" x="3500438" y="4513263"/>
          <p14:tracePt t="16645" x="3500438" y="4521200"/>
          <p14:tracePt t="16670" x="3500438" y="4529138"/>
          <p14:tracePt t="16677" x="3508375" y="4538663"/>
          <p14:tracePt t="16685" x="3508375" y="4554538"/>
          <p14:tracePt t="16692" x="3517900" y="4564063"/>
          <p14:tracePt t="16701" x="3533775" y="4579938"/>
          <p14:tracePt t="16710" x="3543300" y="4597400"/>
          <p14:tracePt t="16716" x="3543300" y="4614863"/>
          <p14:tracePt t="16726" x="3551238" y="4640263"/>
          <p14:tracePt t="16732" x="3559175" y="4665663"/>
          <p14:tracePt t="16743" x="3568700" y="4699000"/>
          <p14:tracePt t="16749" x="3586163" y="4733925"/>
          <p14:tracePt t="16758" x="3611563" y="4784725"/>
          <p14:tracePt t="16767" x="3636963" y="4827588"/>
          <p14:tracePt t="16775" x="3652838" y="4852988"/>
          <p14:tracePt t="16782" x="3678238" y="4903788"/>
          <p14:tracePt t="16791" x="3713163" y="4946650"/>
          <p14:tracePt t="16800" x="3746500" y="4997450"/>
          <p14:tracePt t="16806" x="3806825" y="5064125"/>
          <p14:tracePt t="16814" x="3848100" y="5116513"/>
          <p14:tracePt t="16822" x="3908425" y="5167313"/>
          <p14:tracePt t="16831" x="3992563" y="5276850"/>
          <p14:tracePt t="16839" x="4060825" y="5345113"/>
          <p14:tracePt t="16847" x="4111625" y="5395913"/>
          <p14:tracePt t="16854" x="4162425" y="5446713"/>
          <p14:tracePt t="16862" x="4205288" y="5497513"/>
          <p14:tracePt t="16870" x="4222750" y="5532438"/>
          <p14:tracePt t="16878" x="4240213" y="5549900"/>
          <p14:tracePt t="16886" x="4256088" y="5575300"/>
          <p14:tracePt t="16895" x="4256088" y="5583238"/>
          <p14:tracePt t="16919" x="4256088" y="5591175"/>
          <p14:tracePt t="16986" x="4265613" y="5600700"/>
          <p14:tracePt t="17073" x="4265613" y="5608638"/>
          <p14:tracePt t="17212" x="4265613" y="5600700"/>
          <p14:tracePt t="17219" x="4265613" y="5583238"/>
          <p14:tracePt t="17233" x="4265613" y="5565775"/>
          <p14:tracePt t="17241" x="4265613" y="5557838"/>
          <p14:tracePt t="17249" x="4248150" y="5549900"/>
          <p14:tracePt t="17257" x="4230688" y="5532438"/>
          <p14:tracePt t="17264" x="4222750" y="5514975"/>
          <p14:tracePt t="17275" x="4205288" y="5489575"/>
          <p14:tracePt t="17280" x="4197350" y="5472113"/>
          <p14:tracePt t="17291" x="4187825" y="5446713"/>
          <p14:tracePt t="17296" x="4171950" y="5430838"/>
          <p14:tracePt t="17307" x="4154488" y="5421313"/>
          <p14:tracePt t="17312" x="4137025" y="5413375"/>
          <p14:tracePt t="17322" x="4111625" y="5370513"/>
          <p14:tracePt t="17328" x="4086225" y="5337175"/>
          <p14:tracePt t="17339" x="4027488" y="5302250"/>
          <p14:tracePt t="17346" x="4002088" y="5276850"/>
          <p14:tracePt t="17355" x="3941763" y="5200650"/>
          <p14:tracePt t="17362" x="3865563" y="5124450"/>
          <p14:tracePt t="17370" x="3822700" y="5099050"/>
          <p14:tracePt t="17378" x="3789363" y="5056188"/>
          <p14:tracePt t="17386" x="3746500" y="5005388"/>
          <p14:tracePt t="17395" x="3729038" y="4987925"/>
          <p14:tracePt t="17402" x="3713163" y="4972050"/>
          <p14:tracePt t="17410" x="3695700" y="4954588"/>
          <p14:tracePt t="17418" x="3678238" y="4929188"/>
          <p14:tracePt t="17426" x="3662363" y="4894263"/>
          <p14:tracePt t="17434" x="3644900" y="4868863"/>
          <p14:tracePt t="17442" x="3619500" y="4843463"/>
          <p14:tracePt t="17450" x="3576638" y="4792663"/>
          <p14:tracePt t="17458" x="3559175" y="4767263"/>
          <p14:tracePt t="17467" x="3551238" y="4749800"/>
          <p14:tracePt t="17475" x="3533775" y="4741863"/>
          <p14:tracePt t="17482" x="3533775" y="4733925"/>
          <p14:tracePt t="17490" x="3517900" y="4716463"/>
          <p14:tracePt t="17499" x="3508375" y="4699000"/>
          <p14:tracePt t="17506" x="3508375" y="4691063"/>
          <p14:tracePt t="17514" x="3482975" y="4673600"/>
          <p14:tracePt t="17522" x="3475038" y="4665663"/>
          <p14:tracePt t="17530" x="3457575" y="4640263"/>
          <p14:tracePt t="17539" x="3441700" y="4605338"/>
          <p14:tracePt t="17546" x="3432175" y="4579938"/>
          <p14:tracePt t="17554" x="3414713" y="4564063"/>
          <p14:tracePt t="17562" x="3414713" y="4554538"/>
          <p14:tracePt t="17572" x="3389313" y="4546600"/>
          <p14:tracePt t="17578" x="3381375" y="4521200"/>
          <p14:tracePt t="17589" x="3373438" y="4503738"/>
          <p14:tracePt t="17595" x="3363913" y="4495800"/>
          <p14:tracePt t="17605" x="3363913" y="4478338"/>
          <p14:tracePt t="17610" x="3363913" y="4460875"/>
          <p14:tracePt t="17620" x="3355975" y="4460875"/>
          <p14:tracePt t="17628" x="3355975" y="4452938"/>
          <p14:tracePt t="17636" x="3348038" y="4435475"/>
          <p14:tracePt t="17645" x="3348038" y="4427538"/>
          <p14:tracePt t="17652" x="3338513" y="4410075"/>
          <p14:tracePt t="17661" x="3338513" y="4394200"/>
          <p14:tracePt t="17668" x="3330575" y="4368800"/>
          <p14:tracePt t="17676" x="3322638" y="4341813"/>
          <p14:tracePt t="17684" x="3322638" y="4316413"/>
          <p14:tracePt t="17692" x="3313113" y="4308475"/>
          <p14:tracePt t="17700" x="3313113" y="4300538"/>
          <p14:tracePt t="17708" x="3313113" y="4291013"/>
          <p14:tracePt t="17733" x="3313113" y="4283075"/>
          <p14:tracePt t="17741" x="3305175" y="4283075"/>
          <p14:tracePt t="17751" x="3305175" y="4265613"/>
          <p14:tracePt t="17806" x="3305175" y="4257675"/>
          <p14:tracePt t="17872" x="3297238" y="4257675"/>
          <p14:tracePt t="17898" x="3297238" y="4249738"/>
          <p14:tracePt t="17905" x="3287713" y="4249738"/>
          <p14:tracePt t="17911" x="3287713" y="4240213"/>
          <p14:tracePt t="17935" x="3270250" y="4240213"/>
          <p14:tracePt t="17943" x="3270250" y="4232275"/>
          <p14:tracePt t="17950" x="3262313" y="4224338"/>
          <p14:tracePt t="17958" x="3254375" y="4224338"/>
          <p14:tracePt t="17975" x="3244850" y="4224338"/>
          <p14:tracePt t="17982" x="3236913" y="4214813"/>
          <p14:tracePt t="17999" x="3228975" y="4206875"/>
          <p14:tracePt t="18007" x="3219450" y="4206875"/>
          <p14:tracePt t="18015" x="3203575" y="4189413"/>
          <p14:tracePt t="18023" x="3194050" y="4189413"/>
          <p14:tracePt t="18030" x="3186113" y="4189413"/>
          <p14:tracePt t="18194" x="3186113" y="4197350"/>
          <p14:tracePt t="18201" x="3194050" y="4224338"/>
          <p14:tracePt t="18209" x="3211513" y="4240213"/>
          <p14:tracePt t="18217" x="3228975" y="4275138"/>
          <p14:tracePt t="18224" x="3270250" y="4325938"/>
          <p14:tracePt t="18232" x="3287713" y="4333875"/>
          <p14:tracePt t="18241" x="3313113" y="4384675"/>
          <p14:tracePt t="18250" x="3355975" y="4470400"/>
          <p14:tracePt t="18259" x="3398838" y="4521200"/>
          <p14:tracePt t="18265" x="3432175" y="4589463"/>
          <p14:tracePt t="18272" x="3475038" y="4648200"/>
          <p14:tracePt t="18280" x="3508375" y="4699000"/>
          <p14:tracePt t="18288" x="3543300" y="4749800"/>
          <p14:tracePt t="18296" x="3586163" y="4818063"/>
          <p14:tracePt t="18304" x="3636963" y="4878388"/>
          <p14:tracePt t="18312" x="3670300" y="4946650"/>
          <p14:tracePt t="18320" x="3695700" y="4979988"/>
          <p14:tracePt t="18328" x="3713163" y="4997450"/>
          <p14:tracePt t="18336" x="3729038" y="5038725"/>
          <p14:tracePt t="18344" x="3756025" y="5064125"/>
          <p14:tracePt t="18352" x="3771900" y="5091113"/>
          <p14:tracePt t="18360" x="3789363" y="5116513"/>
          <p14:tracePt t="18371" x="3806825" y="5149850"/>
          <p14:tracePt t="18377" x="3822700" y="5183188"/>
          <p14:tracePt t="18384" x="3848100" y="5208588"/>
          <p14:tracePt t="18392" x="3865563" y="5243513"/>
          <p14:tracePt t="18400" x="3873500" y="5260975"/>
          <p14:tracePt t="18409" x="3883025" y="5268913"/>
          <p14:tracePt t="18416" x="3900488" y="5294313"/>
          <p14:tracePt t="18424" x="3916363" y="5319713"/>
          <p14:tracePt t="18434" x="3941763" y="5345113"/>
          <p14:tracePt t="18440" x="3967163" y="5380038"/>
          <p14:tracePt t="18451" x="3992563" y="5405438"/>
          <p14:tracePt t="18458" x="4010025" y="5421313"/>
          <p14:tracePt t="18467" x="4044950" y="5446713"/>
          <p14:tracePt t="18474" x="4052888" y="5456238"/>
          <p14:tracePt t="18482" x="4060825" y="5464175"/>
          <p14:tracePt t="18490" x="4070350" y="5472113"/>
          <p14:tracePt t="18498" x="4086225" y="5481638"/>
          <p14:tracePt t="18507" x="4095750" y="5489575"/>
          <p14:tracePt t="18523" x="4103688" y="5507038"/>
          <p14:tracePt t="18530" x="4111625" y="5524500"/>
          <p14:tracePt t="18539" x="4137025" y="5524500"/>
          <p14:tracePt t="18555" x="4146550" y="5532438"/>
          <p14:tracePt t="18571" x="4154488" y="5540375"/>
          <p14:tracePt t="18637" x="4162425" y="5540375"/>
          <p14:tracePt t="18830" x="4171950" y="5540375"/>
          <p14:tracePt t="18978" x="4179888" y="5540375"/>
          <p14:tracePt t="18983" x="4179888" y="5532438"/>
          <p14:tracePt t="18997" x="4205288" y="5507038"/>
          <p14:tracePt t="19015" x="4214813" y="5497513"/>
          <p14:tracePt t="19031" x="4240213" y="5464175"/>
          <p14:tracePt t="19039" x="4265613" y="5446713"/>
          <p14:tracePt t="19047" x="4298950" y="5413375"/>
          <p14:tracePt t="19055" x="4324350" y="5387975"/>
          <p14:tracePt t="19063" x="4349750" y="5380038"/>
          <p14:tracePt t="19071" x="4384675" y="5345113"/>
          <p14:tracePt t="19078" x="4418013" y="5319713"/>
          <p14:tracePt t="19086" x="4443413" y="5302250"/>
          <p14:tracePt t="19094" x="4468813" y="5286375"/>
          <p14:tracePt t="19102" x="4494213" y="5268913"/>
          <p14:tracePt t="19110" x="4529138" y="5251450"/>
          <p14:tracePt t="19118" x="4554538" y="5243513"/>
          <p14:tracePt t="19126" x="4570413" y="5218113"/>
          <p14:tracePt t="19134" x="4579938" y="5200650"/>
          <p14:tracePt t="19142" x="4613275" y="5192713"/>
          <p14:tracePt t="19150" x="4630738" y="5175250"/>
          <p14:tracePt t="19158" x="4656138" y="5157788"/>
          <p14:tracePt t="19167" x="4673600" y="5149850"/>
          <p14:tracePt t="19175" x="4681538" y="5124450"/>
          <p14:tracePt t="19183" x="4706938" y="5106988"/>
          <p14:tracePt t="19191" x="4724400" y="5099050"/>
          <p14:tracePt t="19199" x="4740275" y="5081588"/>
          <p14:tracePt t="19215" x="4757738" y="5073650"/>
          <p14:tracePt t="19223" x="4765675" y="5064125"/>
          <p14:tracePt t="19231" x="4765675" y="5056188"/>
          <p14:tracePt t="19239" x="4783138" y="5048250"/>
          <p14:tracePt t="19247" x="4800600" y="5038725"/>
          <p14:tracePt t="19255" x="4800600" y="5030788"/>
          <p14:tracePt t="19262" x="4808538" y="5030788"/>
          <p14:tracePt t="19271" x="4826000" y="5022850"/>
          <p14:tracePt t="19278" x="4833938" y="5005388"/>
          <p14:tracePt t="19286" x="4843463" y="4997450"/>
          <p14:tracePt t="19294" x="4851400" y="4987925"/>
          <p14:tracePt t="19302" x="4876800" y="4979988"/>
          <p14:tracePt t="19312" x="4884738" y="4954588"/>
          <p14:tracePt t="19318" x="4894263" y="4937125"/>
          <p14:tracePt t="19328" x="4902200" y="4919663"/>
          <p14:tracePt t="19344" x="4910138" y="4911725"/>
          <p14:tracePt t="19352" x="4919663" y="4894263"/>
          <p14:tracePt t="19360" x="4919663" y="4878388"/>
          <p14:tracePt t="19368" x="4919663" y="4868863"/>
          <p14:tracePt t="19377" x="4927600" y="4852988"/>
          <p14:tracePt t="19384" x="4927600" y="4835525"/>
          <p14:tracePt t="19393" x="4927600" y="4827588"/>
          <p14:tracePt t="19400" x="4927600" y="4818063"/>
          <p14:tracePt t="19408" x="4927600" y="4802188"/>
          <p14:tracePt t="19416" x="4927600" y="4775200"/>
          <p14:tracePt t="19424" x="4927600" y="4767263"/>
          <p14:tracePt t="19432" x="4927600" y="4759325"/>
          <p14:tracePt t="19440" x="4927600" y="4749800"/>
          <p14:tracePt t="19450" x="4927600" y="4741863"/>
          <p14:tracePt t="19456" x="4927600" y="4724400"/>
          <p14:tracePt t="19473" x="4927600" y="4708525"/>
          <p14:tracePt t="19480" x="4927600" y="4699000"/>
          <p14:tracePt t="19496" x="4927600" y="4691063"/>
          <p14:tracePt t="19520" x="4927600" y="4683125"/>
          <p14:tracePt t="19610" x="4927600" y="4673600"/>
          <p14:tracePt t="19651" x="4919663" y="4673600"/>
          <p14:tracePt t="19667" x="4910138" y="4673600"/>
          <p14:tracePt t="19682" x="4894263" y="4657725"/>
          <p14:tracePt t="19691" x="4876800" y="4648200"/>
          <p14:tracePt t="19698" x="4868863" y="4648200"/>
          <p14:tracePt t="19706" x="4851400" y="4640263"/>
          <p14:tracePt t="19714" x="4826000" y="4630738"/>
          <p14:tracePt t="19722" x="4818063" y="4630738"/>
          <p14:tracePt t="19730" x="4800600" y="4622800"/>
          <p14:tracePt t="19738" x="4765675" y="4614863"/>
          <p14:tracePt t="19746" x="4740275" y="4605338"/>
          <p14:tracePt t="19754" x="4689475" y="4597400"/>
          <p14:tracePt t="19762" x="4630738" y="4589463"/>
          <p14:tracePt t="19771" x="4579938" y="4564063"/>
          <p14:tracePt t="19779" x="4537075" y="4564063"/>
          <p14:tracePt t="19787" x="4486275" y="4546600"/>
          <p14:tracePt t="19794" x="4425950" y="4538663"/>
          <p14:tracePt t="19802" x="4400550" y="4538663"/>
          <p14:tracePt t="19810" x="4367213" y="4513263"/>
          <p14:tracePt t="19818" x="4332288" y="4503738"/>
          <p14:tracePt t="19827" x="4306888" y="4495800"/>
          <p14:tracePt t="19834" x="4273550" y="4486275"/>
          <p14:tracePt t="19842" x="4256088" y="4478338"/>
          <p14:tracePt t="19850" x="4240213" y="4478338"/>
          <p14:tracePt t="19858" x="4222750" y="4470400"/>
          <p14:tracePt t="19866" x="4197350" y="4470400"/>
          <p14:tracePt t="19874" x="4187825" y="4460875"/>
          <p14:tracePt t="19885" x="4137025" y="4452938"/>
          <p14:tracePt t="19890" x="4111625" y="4445000"/>
          <p14:tracePt t="19901" x="4070350" y="4419600"/>
          <p14:tracePt t="19922" x="4010025" y="4402138"/>
          <p14:tracePt t="19925" x="3976688" y="4394200"/>
          <p14:tracePt t="19932" x="3941763" y="4384675"/>
          <p14:tracePt t="19940" x="3925888" y="4376738"/>
          <p14:tracePt t="19948" x="3908425" y="4376738"/>
          <p14:tracePt t="19965" x="3890963" y="4376738"/>
          <p14:tracePt t="19972" x="3873500" y="4359275"/>
          <p14:tracePt t="19981" x="3857625" y="4359275"/>
          <p14:tracePt t="19989" x="3840163" y="4351338"/>
          <p14:tracePt t="19997" x="3814763" y="4341813"/>
          <p14:tracePt t="20005" x="3797300" y="4341813"/>
          <p14:tracePt t="20012" x="3789363" y="4325938"/>
          <p14:tracePt t="20020" x="3756025" y="4316413"/>
          <p14:tracePt t="20028" x="3729038" y="4308475"/>
          <p14:tracePt t="20036" x="3713163" y="4308475"/>
          <p14:tracePt t="20044" x="3695700" y="4300538"/>
          <p14:tracePt t="20052" x="3670300" y="4291013"/>
          <p14:tracePt t="20060" x="3644900" y="4283075"/>
          <p14:tracePt t="20068" x="3619500" y="4275138"/>
          <p14:tracePt t="20076" x="3594100" y="4265613"/>
          <p14:tracePt t="20084" x="3543300" y="4257675"/>
          <p14:tracePt t="20092" x="3517900" y="4249738"/>
          <p14:tracePt t="20100" x="3482975" y="4232275"/>
          <p14:tracePt t="20109" x="3467100" y="4224338"/>
          <p14:tracePt t="20116" x="3432175" y="4214813"/>
          <p14:tracePt t="20125" x="3406775" y="4206875"/>
          <p14:tracePt t="20133" x="3363913" y="4197350"/>
          <p14:tracePt t="20140" x="3338513" y="4189413"/>
          <p14:tracePt t="20149" x="3330575" y="4181475"/>
          <p14:tracePt t="20156" x="3322638" y="4181475"/>
          <p14:tracePt t="20166" x="3305175" y="4181475"/>
          <p14:tracePt t="20172" x="3297238" y="4181475"/>
          <p14:tracePt t="20183" x="3279775" y="4171950"/>
          <p14:tracePt t="20190" x="3254375" y="4164013"/>
          <p14:tracePt t="20198" x="3244850" y="4164013"/>
          <p14:tracePt t="20206" x="3228975" y="4156075"/>
          <p14:tracePt t="20214" x="3219450" y="4138613"/>
          <p14:tracePt t="20222" x="3203575" y="4138613"/>
          <p14:tracePt t="20231" x="3194050" y="4138613"/>
          <p14:tracePt t="20239" x="3186113" y="4138613"/>
          <p14:tracePt t="20246" x="3178175" y="4130675"/>
          <p14:tracePt t="20254" x="3168650" y="4130675"/>
          <p14:tracePt t="20262" x="3152775" y="4130675"/>
          <p14:tracePt t="20271" x="3152775" y="4121150"/>
          <p14:tracePt t="20287" x="3143250" y="4121150"/>
          <p14:tracePt t="20458" x="3160713" y="4121150"/>
          <p14:tracePt t="20464" x="3186113" y="4156075"/>
          <p14:tracePt t="20472" x="3228975" y="4197350"/>
          <p14:tracePt t="20480" x="3262313" y="4249738"/>
          <p14:tracePt t="20489" x="3305175" y="4300538"/>
          <p14:tracePt t="20497" x="3348038" y="4351338"/>
          <p14:tracePt t="20505" x="3389313" y="4402138"/>
          <p14:tracePt t="20512" x="3414713" y="4427538"/>
          <p14:tracePt t="20521" x="3449638" y="4460875"/>
          <p14:tracePt t="20529" x="3482975" y="4513263"/>
          <p14:tracePt t="20536" x="3500438" y="4538663"/>
          <p14:tracePt t="20544" x="3517900" y="4572000"/>
          <p14:tracePt t="20552" x="3533775" y="4614863"/>
          <p14:tracePt t="20560" x="3559175" y="4657725"/>
          <p14:tracePt t="20568" x="3576638" y="4691063"/>
          <p14:tracePt t="20577" x="3594100" y="4733925"/>
          <p14:tracePt t="20584" x="3611563" y="4775200"/>
          <p14:tracePt t="20592" x="3652838" y="4827588"/>
          <p14:tracePt t="20600" x="3695700" y="4886325"/>
          <p14:tracePt t="20609" x="3721100" y="4919663"/>
          <p14:tracePt t="20617" x="3756025" y="4987925"/>
          <p14:tracePt t="20624" x="3781425" y="5022850"/>
          <p14:tracePt t="20632" x="3822700" y="5064125"/>
          <p14:tracePt t="20641" x="3848100" y="5106988"/>
          <p14:tracePt t="20649" x="3865563" y="5132388"/>
          <p14:tracePt t="20656" x="3890963" y="5157788"/>
          <p14:tracePt t="20665" x="3908425" y="5175250"/>
          <p14:tracePt t="20672" x="3925888" y="5200650"/>
          <p14:tracePt t="20680" x="3933825" y="5200650"/>
          <p14:tracePt t="20689" x="3933825" y="5208588"/>
          <p14:tracePt t="20704" x="3933825" y="5218113"/>
          <p14:tracePt t="20738" x="3941763" y="5226050"/>
          <p14:tracePt t="20761" x="3951288" y="5226050"/>
          <p14:tracePt t="20779" x="3951288" y="5235575"/>
          <p14:tracePt t="20795" x="3959225" y="5243513"/>
          <p14:tracePt t="20812" x="3967163" y="5243513"/>
          <p14:tracePt t="20883" x="3976688" y="5243513"/>
          <p14:tracePt t="20891" x="3984625" y="5251450"/>
          <p14:tracePt t="20899" x="3992563" y="5251450"/>
          <p14:tracePt t="20906" x="4002088" y="5251450"/>
          <p14:tracePt t="20915" x="4027488" y="5268913"/>
          <p14:tracePt t="20922" x="4060825" y="5286375"/>
          <p14:tracePt t="20930" x="4121150" y="5311775"/>
          <p14:tracePt t="20938" x="4171950" y="5327650"/>
          <p14:tracePt t="20947" x="4230688" y="5345113"/>
          <p14:tracePt t="20954" x="4291013" y="5370513"/>
          <p14:tracePt t="20962" x="4359275" y="5395913"/>
          <p14:tracePt t="20971" x="4392613" y="5413375"/>
          <p14:tracePt t="20979" x="4443413" y="5438775"/>
          <p14:tracePt t="20986" x="4451350" y="5446713"/>
          <p14:tracePt t="20994" x="4476750" y="5456238"/>
          <p14:tracePt t="21002" x="4486275" y="5464175"/>
          <p14:tracePt t="21010" x="4494213" y="5472113"/>
          <p14:tracePt t="21026" x="4494213" y="5481638"/>
          <p14:tracePt t="21037" x="4503738" y="5481638"/>
          <p14:tracePt t="21144" x="4503738" y="5489575"/>
          <p14:tracePt t="21320" x="4503738" y="5481638"/>
          <p14:tracePt t="21324" x="4503738" y="5472113"/>
          <p14:tracePt t="21335" x="4494213" y="5456238"/>
          <p14:tracePt t="21341" x="4494213" y="5438775"/>
          <p14:tracePt t="21350" x="4494213" y="5421313"/>
          <p14:tracePt t="21358" x="4486275" y="5387975"/>
          <p14:tracePt t="21366" x="4451350" y="5345113"/>
          <p14:tracePt t="21374" x="4435475" y="5302250"/>
          <p14:tracePt t="21382" x="4400550" y="5260975"/>
          <p14:tracePt t="21391" x="4392613" y="5243513"/>
          <p14:tracePt t="21399" x="4384675" y="5235575"/>
          <p14:tracePt t="21472" x="4375150" y="5235575"/>
          <p14:tracePt t="21521" x="4367213" y="5235575"/>
          <p14:tracePt t="21527" x="4359275" y="5243513"/>
          <p14:tracePt t="21534" x="4349750" y="5251450"/>
          <p14:tracePt t="21542" x="4324350" y="5276850"/>
          <p14:tracePt t="21550" x="4324350" y="5294313"/>
          <p14:tracePt t="21559" x="4316413" y="5302250"/>
          <p14:tracePt t="21567" x="4316413" y="5327650"/>
          <p14:tracePt t="21576" x="4306888" y="5353050"/>
          <p14:tracePt t="21582" x="4306888" y="5387975"/>
          <p14:tracePt t="21592" x="4298950" y="5405438"/>
          <p14:tracePt t="21599" x="4298950" y="5421313"/>
          <p14:tracePt t="21608" x="4298950" y="5430838"/>
          <p14:tracePt t="21614" x="4291013" y="5438775"/>
          <p14:tracePt t="21624" x="4291013" y="5456238"/>
          <p14:tracePt t="21649" x="4291013" y="5464175"/>
          <p14:tracePt t="21745" x="4298950" y="5464175"/>
          <p14:tracePt t="21753" x="4316413" y="5438775"/>
          <p14:tracePt t="21761" x="4341813" y="5421313"/>
          <p14:tracePt t="21768" x="4359275" y="5413375"/>
          <p14:tracePt t="21776" x="4367213" y="5405438"/>
          <p14:tracePt t="21784" x="4384675" y="5387975"/>
          <p14:tracePt t="21792" x="4400550" y="5380038"/>
          <p14:tracePt t="21800" x="4435475" y="5353050"/>
          <p14:tracePt t="21809" x="4451350" y="5337175"/>
          <p14:tracePt t="21817" x="4468813" y="5319713"/>
          <p14:tracePt t="21824" x="4486275" y="5302250"/>
          <p14:tracePt t="21832" x="4529138" y="5286375"/>
          <p14:tracePt t="21841" x="4537075" y="5276850"/>
          <p14:tracePt t="21849" x="4570413" y="5235575"/>
          <p14:tracePt t="21856" x="4605338" y="5200650"/>
          <p14:tracePt t="21865" x="4656138" y="5175250"/>
          <p14:tracePt t="21872" x="4681538" y="5132388"/>
          <p14:tracePt t="21883" x="4699000" y="5106988"/>
          <p14:tracePt t="21889" x="4706938" y="5099050"/>
          <p14:tracePt t="21905" x="4724400" y="5081588"/>
          <p14:tracePt t="21907" x="4740275" y="5064125"/>
          <p14:tracePt t="21914" x="4749800" y="5038725"/>
          <p14:tracePt t="21922" x="4765675" y="5030788"/>
          <p14:tracePt t="21931" x="4765675" y="5013325"/>
          <p14:tracePt t="21938" x="4775200" y="4997450"/>
          <p14:tracePt t="21955" x="4783138" y="4979988"/>
          <p14:tracePt t="21962" x="4783138" y="4946650"/>
          <p14:tracePt t="21971" x="4791075" y="4937125"/>
          <p14:tracePt t="21978" x="4791075" y="4919663"/>
          <p14:tracePt t="21987" x="4800600" y="4894263"/>
          <p14:tracePt t="22002" x="4808538" y="4886325"/>
          <p14:tracePt t="22011" x="4808538" y="4860925"/>
          <p14:tracePt t="22026" x="4808538" y="4843463"/>
          <p14:tracePt t="22034" x="4808538" y="4818063"/>
          <p14:tracePt t="22042" x="4808538" y="4810125"/>
          <p14:tracePt t="22050" x="4808538" y="4775200"/>
          <p14:tracePt t="22059" x="4808538" y="4767263"/>
          <p14:tracePt t="22066" x="4808538" y="4759325"/>
          <p14:tracePt t="22074" x="4808538" y="4749800"/>
          <p14:tracePt t="22091" x="4808538" y="4741863"/>
          <p14:tracePt t="22115" x="4808538" y="4724400"/>
          <p14:tracePt t="22147" x="4808538" y="4708525"/>
          <p14:tracePt t="22162" x="4808538" y="4699000"/>
          <p14:tracePt t="22197" x="4808538" y="4691063"/>
          <p14:tracePt t="22415" x="4808538" y="4683125"/>
          <p14:tracePt t="22429" x="4800600" y="4673600"/>
          <p14:tracePt t="22437" x="4791075" y="4673600"/>
          <p14:tracePt t="22447" x="4765675" y="4665663"/>
          <p14:tracePt t="22452" x="4714875" y="4648200"/>
          <p14:tracePt t="22462" x="4646613" y="4614863"/>
          <p14:tracePt t="22468" x="4587875" y="4597400"/>
          <p14:tracePt t="22478" x="4545013" y="4572000"/>
          <p14:tracePt t="22487" x="4468813" y="4554538"/>
          <p14:tracePt t="22494" x="4418013" y="4546600"/>
          <p14:tracePt t="22502" x="4359275" y="4521200"/>
          <p14:tracePt t="22510" x="4281488" y="4486275"/>
          <p14:tracePt t="22519" x="4214813" y="4478338"/>
          <p14:tracePt t="22526" x="4171950" y="4460875"/>
          <p14:tracePt t="22534" x="4146550" y="4452938"/>
          <p14:tracePt t="22542" x="4111625" y="4452938"/>
          <p14:tracePt t="22550" x="4095750" y="4445000"/>
          <p14:tracePt t="22558" x="4086225" y="4445000"/>
          <p14:tracePt t="22567" x="4070350" y="4445000"/>
          <p14:tracePt t="22575" x="4052888" y="4435475"/>
          <p14:tracePt t="22583" x="4017963" y="4427538"/>
          <p14:tracePt t="22591" x="3984625" y="4419600"/>
          <p14:tracePt t="22599" x="3976688" y="4410075"/>
          <p14:tracePt t="22606" x="3925888" y="4394200"/>
          <p14:tracePt t="22615" x="3908425" y="4384675"/>
          <p14:tracePt t="22622" x="3883025" y="4376738"/>
          <p14:tracePt t="22630" x="3857625" y="4368800"/>
          <p14:tracePt t="22638" x="3822700" y="4359275"/>
          <p14:tracePt t="22647" x="3806825" y="4351338"/>
          <p14:tracePt t="22655" x="3789363" y="4341813"/>
          <p14:tracePt t="22662" x="3763963" y="4341813"/>
          <p14:tracePt t="22671" x="3746500" y="4333875"/>
          <p14:tracePt t="22679" x="3729038" y="4333875"/>
          <p14:tracePt t="22686" x="3713163" y="4325938"/>
          <p14:tracePt t="22694" x="3703638" y="4325938"/>
          <p14:tracePt t="22702" x="3687763" y="4316413"/>
          <p14:tracePt t="22711" x="3652838" y="4316413"/>
          <p14:tracePt t="22719" x="3636963" y="4291013"/>
          <p14:tracePt t="22726" x="3619500" y="4291013"/>
          <p14:tracePt t="22735" x="3611563" y="4283075"/>
          <p14:tracePt t="22742" x="3576638" y="4275138"/>
          <p14:tracePt t="22751" x="3543300" y="4257675"/>
          <p14:tracePt t="22760" x="3508375" y="4249738"/>
          <p14:tracePt t="22777" x="3482975" y="4240213"/>
          <p14:tracePt t="22785" x="3441700" y="4232275"/>
          <p14:tracePt t="22792" x="3398838" y="4224338"/>
          <p14:tracePt t="22801" x="3363913" y="4214813"/>
          <p14:tracePt t="22809" x="3330575" y="4214813"/>
          <p14:tracePt t="22816" x="3305175" y="4189413"/>
          <p14:tracePt t="22824" x="3287713" y="4189413"/>
          <p14:tracePt t="22832" x="3254375" y="4181475"/>
          <p14:tracePt t="22840" x="3244850" y="4171950"/>
          <p14:tracePt t="22848" x="3236913" y="4171950"/>
          <p14:tracePt t="22874" x="3228975" y="4171950"/>
          <p14:tracePt t="22881" x="3219450" y="4171950"/>
          <p14:tracePt t="22921" x="3211513" y="4171950"/>
          <p14:tracePt t="22929" x="3211513" y="4164013"/>
          <p14:tracePt t="22937" x="3203575" y="4164013"/>
          <p14:tracePt t="22961" x="3194050" y="4156075"/>
          <p14:tracePt t="23158" x="3203575" y="4171950"/>
          <p14:tracePt t="23164" x="3219450" y="4189413"/>
          <p14:tracePt t="23172" x="3244850" y="4224338"/>
          <p14:tracePt t="23179" x="3262313" y="4249738"/>
          <p14:tracePt t="23188" x="3279775" y="4265613"/>
          <p14:tracePt t="23195" x="3313113" y="4308475"/>
          <p14:tracePt t="23202" x="3373438" y="4384675"/>
          <p14:tracePt t="23210" x="3398838" y="4419600"/>
          <p14:tracePt t="23219" x="3449638" y="4470400"/>
          <p14:tracePt t="23227" x="3492500" y="4521200"/>
          <p14:tracePt t="23235" x="3508375" y="4546600"/>
          <p14:tracePt t="23242" x="3543300" y="4597400"/>
          <p14:tracePt t="23250" x="3576638" y="4630738"/>
          <p14:tracePt t="23259" x="3594100" y="4657725"/>
          <p14:tracePt t="23267" x="3627438" y="4708525"/>
          <p14:tracePt t="23274" x="3652838" y="4733925"/>
          <p14:tracePt t="23282" x="3678238" y="4767263"/>
          <p14:tracePt t="23291" x="3695700" y="4802188"/>
          <p14:tracePt t="23299" x="3729038" y="4852988"/>
          <p14:tracePt t="23308" x="3781425" y="4903788"/>
          <p14:tracePt t="23314" x="3806825" y="4937125"/>
          <p14:tracePt t="23325" x="3832225" y="4979988"/>
          <p14:tracePt t="23330" x="3865563" y="5030788"/>
          <p14:tracePt t="23341" x="3900488" y="5056188"/>
          <p14:tracePt t="23346" x="3941763" y="5106988"/>
          <p14:tracePt t="23356" x="3976688" y="5141913"/>
          <p14:tracePt t="23364" x="4044950" y="5200650"/>
          <p14:tracePt t="23372" x="4060825" y="5218113"/>
          <p14:tracePt t="23380" x="4086225" y="5235575"/>
          <p14:tracePt t="23388" x="4137025" y="5276850"/>
          <p14:tracePt t="23397" x="4137025" y="5286375"/>
          <p14:tracePt t="23404" x="4146550" y="5302250"/>
          <p14:tracePt t="23412" x="4162425" y="5302250"/>
          <p14:tracePt t="23420" x="4171950" y="5319713"/>
          <p14:tracePt t="23428" x="4187825" y="5337175"/>
          <p14:tracePt t="23438" x="4214813" y="5370513"/>
          <p14:tracePt t="23445" x="4222750" y="5380038"/>
          <p14:tracePt t="23452" x="4230688" y="5405438"/>
          <p14:tracePt t="23461" x="4248150" y="5413375"/>
          <p14:tracePt t="23469" x="4273550" y="5446713"/>
          <p14:tracePt t="23477" x="4291013" y="5464175"/>
          <p14:tracePt t="23484" x="4324350" y="5489575"/>
          <p14:tracePt t="23492" x="4341813" y="5514975"/>
          <p14:tracePt t="23501" x="4359275" y="5532438"/>
          <p14:tracePt t="23508" x="4367213" y="5557838"/>
          <p14:tracePt t="23524" x="4375150" y="5565775"/>
          <p14:tracePt t="23541" x="4384675" y="5575300"/>
          <p14:tracePt t="23719" x="4392613" y="5575300"/>
          <p14:tracePt t="23759" x="4400550" y="5575300"/>
          <p14:tracePt t="23782" x="4410075" y="5575300"/>
          <p14:tracePt t="23822" x="4418013" y="5575300"/>
          <p14:tracePt t="23847" x="4425950" y="5575300"/>
          <p14:tracePt t="23873" x="4435475" y="5575300"/>
          <p14:tracePt t="23886" x="4435475" y="5565775"/>
          <p14:tracePt t="23913" x="4443413" y="5557838"/>
          <p14:tracePt t="23918" x="4451350" y="5532438"/>
          <p14:tracePt t="23936" x="4468813" y="5524500"/>
          <p14:tracePt t="23944" x="4476750" y="5507038"/>
          <p14:tracePt t="23960" x="4476750" y="5489575"/>
          <p14:tracePt t="23968" x="4486275" y="5456238"/>
          <p14:tracePt t="23977" x="4494213" y="5446713"/>
          <p14:tracePt t="23984" x="4494213" y="5430838"/>
          <p14:tracePt t="23992" x="4503738" y="5405438"/>
          <p14:tracePt t="24000" x="4503738" y="5387975"/>
          <p14:tracePt t="24008" x="4511675" y="5362575"/>
          <p14:tracePt t="24016" x="4511675" y="5337175"/>
          <p14:tracePt t="24024" x="4511675" y="5319713"/>
          <p14:tracePt t="24032" x="4519613" y="5302250"/>
          <p14:tracePt t="24040" x="4519613" y="5276850"/>
          <p14:tracePt t="24048" x="4529138" y="5260975"/>
          <p14:tracePt t="24056" x="4537075" y="5251450"/>
          <p14:tracePt t="24064" x="4545013" y="5243513"/>
          <p14:tracePt t="24072" x="4554538" y="5226050"/>
          <p14:tracePt t="24080" x="4562475" y="5218113"/>
          <p14:tracePt t="24088" x="4570413" y="5208588"/>
          <p14:tracePt t="24096" x="4579938" y="5200650"/>
          <p14:tracePt t="24104" x="4587875" y="5183188"/>
          <p14:tracePt t="24112" x="4595813" y="5175250"/>
          <p14:tracePt t="24120" x="4613275" y="5157788"/>
          <p14:tracePt t="24137" x="4630738" y="5141913"/>
          <p14:tracePt t="24145" x="4646613" y="5132388"/>
          <p14:tracePt t="24152" x="4646613" y="5124450"/>
          <p14:tracePt t="24162" x="4656138" y="5124450"/>
          <p14:tracePt t="24169" x="4664075" y="5106988"/>
          <p14:tracePt t="24179" x="4673600" y="5106988"/>
          <p14:tracePt t="24184" x="4673600" y="5099050"/>
          <p14:tracePt t="24203" x="4681538" y="5099050"/>
          <p14:tracePt t="24227" x="4689475" y="5091113"/>
          <p14:tracePt t="24234" x="4689475" y="5081588"/>
          <p14:tracePt t="24267" x="4699000" y="5081588"/>
          <p14:tracePt t="24275" x="4706938" y="5073650"/>
          <p14:tracePt t="24291" x="4714875" y="5064125"/>
          <p14:tracePt t="24298" x="4724400" y="5056188"/>
          <p14:tracePt t="24306" x="4732338" y="5056188"/>
          <p14:tracePt t="24330" x="4740275" y="5048250"/>
          <p14:tracePt t="24339" x="4740275" y="5030788"/>
          <p14:tracePt t="24346" x="4749800" y="5030788"/>
          <p14:tracePt t="24363" x="4757738" y="5030788"/>
          <p14:tracePt t="24403" x="4757738" y="5022850"/>
          <p14:tracePt t="24453" x="4765675" y="5013325"/>
          <p14:tracePt t="24645" x="4775200" y="5013325"/>
          <p14:tracePt t="24661" x="4775200" y="5005388"/>
          <p14:tracePt t="24677" x="4775200" y="4997450"/>
          <p14:tracePt t="24701" x="4775200" y="4987925"/>
          <p14:tracePt t="24720" x="4775200" y="4979988"/>
          <p14:tracePt t="24727" x="4775200" y="4972050"/>
          <p14:tracePt t="24733" x="4791075" y="4962525"/>
          <p14:tracePt t="24742" x="4791075" y="4954588"/>
          <p14:tracePt t="24748" x="4791075" y="4946650"/>
          <p14:tracePt t="24758" x="4800600" y="4937125"/>
          <p14:tracePt t="24764" x="4800600" y="4919663"/>
          <p14:tracePt t="24774" x="4800600" y="4911725"/>
          <p14:tracePt t="24780" x="4808538" y="4911725"/>
          <p14:tracePt t="24790" x="4808538" y="4903788"/>
          <p14:tracePt t="24798" x="4808538" y="4894263"/>
          <p14:tracePt t="24806" x="4808538" y="4886325"/>
          <p14:tracePt t="24814" x="4808538" y="4878388"/>
          <p14:tracePt t="24823" x="4818063" y="4868863"/>
          <p14:tracePt t="24838" x="4826000" y="4860925"/>
          <p14:tracePt t="24856" x="4826000" y="4852988"/>
          <p14:tracePt t="24870" x="4826000" y="4843463"/>
          <p14:tracePt t="24878" x="4833938" y="4835525"/>
          <p14:tracePt t="25071" x="4833938" y="4843463"/>
          <p14:tracePt t="25081" x="4833938" y="4852988"/>
          <p14:tracePt t="25088" x="4818063" y="4860925"/>
          <p14:tracePt t="25096" x="4800600" y="4886325"/>
          <p14:tracePt t="25104" x="4775200" y="4919663"/>
          <p14:tracePt t="25112" x="4749800" y="4946650"/>
          <p14:tracePt t="25120" x="4724400" y="4979988"/>
          <p14:tracePt t="25128" x="4699000" y="5005388"/>
          <p14:tracePt t="25136" x="4664075" y="5030788"/>
          <p14:tracePt t="25145" x="4646613" y="5056188"/>
          <p14:tracePt t="25152" x="4621213" y="5081588"/>
          <p14:tracePt t="25160" x="4595813" y="5116513"/>
          <p14:tracePt t="25168" x="4554538" y="5149850"/>
          <p14:tracePt t="25176" x="4545013" y="5157788"/>
          <p14:tracePt t="25184" x="4529138" y="5175250"/>
          <p14:tracePt t="25192" x="4511675" y="5183188"/>
          <p14:tracePt t="25200" x="4494213" y="5208588"/>
          <p14:tracePt t="25208" x="4476750" y="5226050"/>
          <p14:tracePt t="25216" x="4468813" y="5226050"/>
          <p14:tracePt t="25225" x="4451350" y="5235575"/>
          <p14:tracePt t="25232" x="4443413" y="5235575"/>
          <p14:tracePt t="25240" x="4443413" y="5243513"/>
          <p14:tracePt t="25257" x="4435475" y="5243513"/>
          <p14:tracePt t="25373" x="4435475" y="5235575"/>
          <p14:tracePt t="25380" x="4443413" y="5218113"/>
          <p14:tracePt t="25387" x="4460875" y="5192713"/>
          <p14:tracePt t="25395" x="4476750" y="5175250"/>
          <p14:tracePt t="25402" x="4494213" y="5167313"/>
          <p14:tracePt t="25411" x="4494213" y="5157788"/>
          <p14:tracePt t="25419" x="4494213" y="5149850"/>
          <p14:tracePt t="25426" x="4503738" y="5141913"/>
          <p14:tracePt t="25435" x="4503738" y="5132388"/>
          <p14:tracePt t="25442" x="4511675" y="5106988"/>
          <p14:tracePt t="25467" x="4511675" y="5099050"/>
          <p14:tracePt t="25475" x="4511675" y="5091113"/>
          <p14:tracePt t="25490" x="4511675" y="5081588"/>
          <p14:tracePt t="25507" x="4511675" y="5073650"/>
          <p14:tracePt t="25514" x="4511675" y="5064125"/>
          <p14:tracePt t="25540" x="4511675" y="5056188"/>
          <p14:tracePt t="25669" x="4503738" y="5056188"/>
          <p14:tracePt t="25692" x="4494213" y="5056188"/>
          <p14:tracePt t="25701" x="4476750" y="5056188"/>
          <p14:tracePt t="25709" x="4468813" y="5056188"/>
          <p14:tracePt t="25717" x="4460875" y="5056188"/>
          <p14:tracePt t="26362" x="4451350" y="5056188"/>
          <p14:tracePt t="26369" x="4435475" y="5064125"/>
          <p14:tracePt t="26377" x="4425950" y="5064125"/>
          <p14:tracePt t="26384" x="4392613" y="5064125"/>
          <p14:tracePt t="26392" x="4359275" y="5064125"/>
          <p14:tracePt t="26400" x="4324350" y="5064125"/>
          <p14:tracePt t="26408" x="4298950" y="5064125"/>
          <p14:tracePt t="26417" x="4248150" y="5030788"/>
          <p14:tracePt t="26424" x="4222750" y="5022850"/>
          <p14:tracePt t="26432" x="4187825" y="5013325"/>
          <p14:tracePt t="26440" x="4171950" y="5005388"/>
          <p14:tracePt t="26459" x="4154488" y="5005388"/>
          <p14:tracePt t="26465" x="4121150" y="4997450"/>
          <p14:tracePt t="26472" x="4035425" y="4987925"/>
          <p14:tracePt t="26483" x="3951288" y="4987925"/>
          <p14:tracePt t="26489" x="3890963" y="4987925"/>
          <p14:tracePt t="26499" x="3806825" y="4979988"/>
          <p14:tracePt t="26504" x="3771900" y="4979988"/>
          <p14:tracePt t="26515" x="3729038" y="4979988"/>
          <p14:tracePt t="26522" x="3703638" y="4972050"/>
          <p14:tracePt t="26530" x="3695700" y="4972050"/>
          <p14:tracePt t="26539" x="3678238" y="4962525"/>
          <p14:tracePt t="26582" x="3678238" y="4954588"/>
          <p14:tracePt t="26675" x="3687763" y="4954588"/>
          <p14:tracePt t="26682" x="3713163" y="4946650"/>
          <p14:tracePt t="26690" x="3746500" y="4929188"/>
          <p14:tracePt t="26699" x="3763963" y="4929188"/>
          <p14:tracePt t="26707" x="3797300" y="4919663"/>
          <p14:tracePt t="26715" x="3822700" y="4903788"/>
          <p14:tracePt t="26722" x="3857625" y="4894263"/>
          <p14:tracePt t="26730" x="3883025" y="4878388"/>
          <p14:tracePt t="26739" x="3900488" y="4860925"/>
          <p14:tracePt t="26747" x="3941763" y="4835525"/>
          <p14:tracePt t="26754" x="3959225" y="4818063"/>
          <p14:tracePt t="26765" x="3984625" y="4802188"/>
          <p14:tracePt t="26770" x="4002088" y="4784725"/>
          <p14:tracePt t="26781" x="4017963" y="4784725"/>
          <p14:tracePt t="26789" x="4060825" y="4749800"/>
          <p14:tracePt t="26797" x="4078288" y="4733925"/>
          <p14:tracePt t="26804" x="4095750" y="4716463"/>
          <p14:tracePt t="26812" x="4103688" y="4699000"/>
          <p14:tracePt t="26820" x="4129088" y="4691063"/>
          <p14:tracePt t="26828" x="4137025" y="4673600"/>
          <p14:tracePt t="26845" x="4146550" y="4665663"/>
          <p14:tracePt t="26853" x="4146550" y="4648200"/>
          <p14:tracePt t="26861" x="4146550" y="4640263"/>
          <p14:tracePt t="26868" x="4146550" y="4622800"/>
          <p14:tracePt t="26885" x="4146550" y="4614863"/>
          <p14:tracePt t="26902" x="4146550" y="4605338"/>
          <p14:tracePt t="26918" x="4146550" y="4597400"/>
          <p14:tracePt t="26998" x="4146550" y="4605338"/>
          <p14:tracePt t="27006" x="4146550" y="4630738"/>
          <p14:tracePt t="27012" x="4146550" y="4673600"/>
          <p14:tracePt t="27020" x="4146550" y="4708525"/>
          <p14:tracePt t="27029" x="4146550" y="4733925"/>
          <p14:tracePt t="27036" x="4146550" y="4767263"/>
          <p14:tracePt t="27046" x="4146550" y="4792663"/>
          <p14:tracePt t="27052" x="4171950" y="4818063"/>
          <p14:tracePt t="27062" x="4187825" y="4835525"/>
          <p14:tracePt t="27068" x="4222750" y="4843463"/>
          <p14:tracePt t="27079" x="4248150" y="4843463"/>
          <p14:tracePt t="27087" x="4273550" y="4843463"/>
          <p14:tracePt t="27094" x="4316413" y="4843463"/>
          <p14:tracePt t="27102" x="4359275" y="4843463"/>
          <p14:tracePt t="27110" x="4410075" y="4835525"/>
          <p14:tracePt t="27118" x="4451350" y="4818063"/>
          <p14:tracePt t="27126" x="4476750" y="4810125"/>
          <p14:tracePt t="27136" x="4503738" y="4784725"/>
          <p14:tracePt t="27142" x="4545013" y="4724400"/>
          <p14:tracePt t="27150" x="4554538" y="4673600"/>
          <p14:tracePt t="27158" x="4554538" y="4589463"/>
          <p14:tracePt t="27166" x="4554538" y="4546600"/>
          <p14:tracePt t="27174" x="4554538" y="4445000"/>
          <p14:tracePt t="27182" x="4503738" y="4333875"/>
          <p14:tracePt t="27190" x="4443413" y="4214813"/>
          <p14:tracePt t="27198" x="4349750" y="4121150"/>
          <p14:tracePt t="27206" x="4316413" y="4079875"/>
          <p14:tracePt t="27214" x="4281488" y="4070350"/>
          <p14:tracePt t="27223" x="4214813" y="4070350"/>
          <p14:tracePt t="27230" x="4162425" y="4070350"/>
          <p14:tracePt t="27239" x="4103688" y="4070350"/>
          <p14:tracePt t="27247" x="4052888" y="4113213"/>
          <p14:tracePt t="27254" x="3992563" y="4138613"/>
          <p14:tracePt t="27262" x="3967163" y="4171950"/>
          <p14:tracePt t="27270" x="3941763" y="4206875"/>
          <p14:tracePt t="27278" x="3916363" y="4232275"/>
          <p14:tracePt t="27286" x="3908425" y="4283075"/>
          <p14:tracePt t="27295" x="3908425" y="4325938"/>
          <p14:tracePt t="27302" x="3908425" y="4368800"/>
          <p14:tracePt t="27310" x="3908425" y="4394200"/>
          <p14:tracePt t="27318" x="3925888" y="4427538"/>
          <p14:tracePt t="27327" x="3951288" y="4478338"/>
          <p14:tracePt t="27335" x="3984625" y="4513263"/>
          <p14:tracePt t="27345" x="4010025" y="4546600"/>
          <p14:tracePt t="27352" x="4044950" y="4564063"/>
          <p14:tracePt t="27360" x="4103688" y="4589463"/>
          <p14:tracePt t="27369" x="4179888" y="4597400"/>
          <p14:tracePt t="27376" x="4240213" y="4605338"/>
          <p14:tracePt t="27385" x="4306888" y="4605338"/>
          <p14:tracePt t="27392" x="4367213" y="4605338"/>
          <p14:tracePt t="27400" x="4451350" y="4605338"/>
          <p14:tracePt t="27409" x="4476750" y="4605338"/>
          <p14:tracePt t="27417" x="4529138" y="4597400"/>
          <p14:tracePt t="27425" x="4570413" y="4572000"/>
          <p14:tracePt t="27432" x="4605338" y="4529138"/>
          <p14:tracePt t="27440" x="4646613" y="4495800"/>
          <p14:tracePt t="27448" x="4673600" y="4452938"/>
          <p14:tracePt t="27457" x="4689475" y="4394200"/>
          <p14:tracePt t="27464" x="4706938" y="4359275"/>
          <p14:tracePt t="27472" x="4714875" y="4325938"/>
          <p14:tracePt t="27480" x="4714875" y="4265613"/>
          <p14:tracePt t="27488" x="4714875" y="4240213"/>
          <p14:tracePt t="27496" x="4714875" y="4181475"/>
          <p14:tracePt t="27504" x="4714875" y="4156075"/>
          <p14:tracePt t="27512" x="4714875" y="4138613"/>
          <p14:tracePt t="27520" x="4714875" y="4095750"/>
          <p14:tracePt t="27528" x="4714875" y="4070350"/>
          <p14:tracePt t="27536" x="4706938" y="4037013"/>
          <p14:tracePt t="27544" x="4699000" y="3994150"/>
          <p14:tracePt t="27552" x="4681538" y="3943350"/>
          <p14:tracePt t="27560" x="4673600" y="3935413"/>
          <p14:tracePt t="27568" x="4664075" y="3908425"/>
          <p14:tracePt t="27576" x="4656138" y="3875088"/>
          <p14:tracePt t="27584" x="4646613" y="3857625"/>
          <p14:tracePt t="27592" x="4638675" y="3832225"/>
          <p14:tracePt t="27600" x="4621213" y="3824288"/>
          <p14:tracePt t="27609" x="4605338" y="3790950"/>
          <p14:tracePt t="27619" x="4587875" y="3756025"/>
          <p14:tracePt t="27624" x="4579938" y="3730625"/>
          <p14:tracePt t="27634" x="4562475" y="3687763"/>
          <p14:tracePt t="27640" x="4537075" y="3671888"/>
          <p14:tracePt t="27650" x="4519613" y="3636963"/>
          <p14:tracePt t="27657" x="4503738" y="3603625"/>
          <p14:tracePt t="27667" x="4486275" y="3552825"/>
          <p14:tracePt t="27674" x="4460875" y="3527425"/>
          <p14:tracePt t="27682" x="4443413" y="3502025"/>
          <p14:tracePt t="27690" x="4418013" y="3467100"/>
          <p14:tracePt t="27698" x="4400550" y="3441700"/>
          <p14:tracePt t="27706" x="4375150" y="3416300"/>
          <p14:tracePt t="27714" x="4359275" y="3373438"/>
          <p14:tracePt t="27722" x="4316413" y="3340100"/>
          <p14:tracePt t="27730" x="4306888" y="3322638"/>
          <p14:tracePt t="27738" x="4256088" y="3263900"/>
          <p14:tracePt t="27746" x="4230688" y="3221038"/>
          <p14:tracePt t="27754" x="4179888" y="3186113"/>
          <p14:tracePt t="27762" x="4146550" y="3144838"/>
          <p14:tracePt t="27771" x="4111625" y="3119438"/>
          <p14:tracePt t="27778" x="4060825" y="3076575"/>
          <p14:tracePt t="27786" x="4035425" y="3059113"/>
          <p14:tracePt t="27794" x="3976688" y="3016250"/>
          <p14:tracePt t="27802" x="3941763" y="2982913"/>
          <p14:tracePt t="27811" x="3916363" y="2974975"/>
          <p14:tracePt t="27818" x="3873500" y="2949575"/>
          <p14:tracePt t="27827" x="3848100" y="2932113"/>
          <p14:tracePt t="27834" x="3822700" y="2914650"/>
          <p14:tracePt t="27842" x="3789363" y="2906713"/>
          <p14:tracePt t="27851" x="3763963" y="2897188"/>
          <p14:tracePt t="27859" x="3729038" y="2889250"/>
          <p14:tracePt t="27867" x="3703638" y="2881313"/>
          <p14:tracePt t="27874" x="3662363" y="2881313"/>
          <p14:tracePt t="27883" x="3627438" y="2871788"/>
          <p14:tracePt t="27890" x="3602038" y="2871788"/>
          <p14:tracePt t="27899" x="3559175" y="2871788"/>
          <p14:tracePt t="27906" x="3533775" y="2871788"/>
          <p14:tracePt t="27916" x="3508375" y="2871788"/>
          <p14:tracePt t="27923" x="3457575" y="2871788"/>
          <p14:tracePt t="27933" x="3424238" y="2871788"/>
          <p14:tracePt t="27939" x="3363913" y="2889250"/>
          <p14:tracePt t="27949" x="3287713" y="2906713"/>
          <p14:tracePt t="27956" x="3236913" y="2922588"/>
          <p14:tracePt t="27964" x="3194050" y="2949575"/>
          <p14:tracePt t="27972" x="3117850" y="2974975"/>
          <p14:tracePt t="27981" x="3067050" y="2990850"/>
          <p14:tracePt t="27988" x="3033713" y="3008313"/>
          <p14:tracePt t="27996" x="2998788" y="3033713"/>
          <p14:tracePt t="28004" x="2955925" y="3067050"/>
          <p14:tracePt t="28013" x="2905125" y="3094038"/>
          <p14:tracePt t="28021" x="2863850" y="3127375"/>
          <p14:tracePt t="28029" x="2846388" y="3135313"/>
          <p14:tracePt t="28036" x="2795588" y="3160713"/>
          <p14:tracePt t="28044" x="2760663" y="3195638"/>
          <p14:tracePt t="28052" x="2727325" y="3228975"/>
          <p14:tracePt t="28060" x="2684463" y="3263900"/>
          <p14:tracePt t="28068" x="2633663" y="3305175"/>
          <p14:tracePt t="28077" x="2600325" y="3330575"/>
          <p14:tracePt t="28084" x="2557463" y="3355975"/>
          <p14:tracePt t="28092" x="2524125" y="3373438"/>
          <p14:tracePt t="28101" x="2471738" y="3433763"/>
          <p14:tracePt t="28109" x="2455863" y="3441700"/>
          <p14:tracePt t="28116" x="2430463" y="3467100"/>
          <p14:tracePt t="28124" x="2420938" y="3484563"/>
          <p14:tracePt t="28132" x="2395538" y="3517900"/>
          <p14:tracePt t="28141" x="2387600" y="3543300"/>
          <p14:tracePt t="28149" x="2370138" y="3560763"/>
          <p14:tracePt t="28156" x="2362200" y="3578225"/>
          <p14:tracePt t="28165" x="2352675" y="3603625"/>
          <p14:tracePt t="28172" x="2336800" y="3629025"/>
          <p14:tracePt t="28181" x="2327275" y="3654425"/>
          <p14:tracePt t="28188" x="2319338" y="3671888"/>
          <p14:tracePt t="28196" x="2319338" y="3705225"/>
          <p14:tracePt t="28205" x="2311400" y="3730625"/>
          <p14:tracePt t="28215" x="2311400" y="3756025"/>
          <p14:tracePt t="28222" x="2311400" y="3773488"/>
          <p14:tracePt t="28230" x="2301875" y="3798888"/>
          <p14:tracePt t="28239" x="2301875" y="3824288"/>
          <p14:tracePt t="28247" x="2301875" y="3841750"/>
          <p14:tracePt t="28254" x="2301875" y="3867150"/>
          <p14:tracePt t="28262" x="2301875" y="3900488"/>
          <p14:tracePt t="28271" x="2301875" y="3917950"/>
          <p14:tracePt t="28279" x="2301875" y="3935413"/>
          <p14:tracePt t="28287" x="2301875" y="3968750"/>
          <p14:tracePt t="28295" x="2301875" y="4011613"/>
          <p14:tracePt t="28302" x="2311400" y="4037013"/>
          <p14:tracePt t="28310" x="2311400" y="4052888"/>
          <p14:tracePt t="28318" x="2319338" y="4105275"/>
          <p14:tracePt t="28326" x="2319338" y="4121150"/>
          <p14:tracePt t="28334" x="2327275" y="4156075"/>
          <p14:tracePt t="28342" x="2327275" y="4189413"/>
          <p14:tracePt t="28351" x="2327275" y="4214813"/>
          <p14:tracePt t="28359" x="2344738" y="4232275"/>
          <p14:tracePt t="28367" x="2352675" y="4283075"/>
          <p14:tracePt t="28375" x="2362200" y="4308475"/>
          <p14:tracePt t="28382" x="2362200" y="4333875"/>
          <p14:tracePt t="28391" x="2370138" y="4351338"/>
          <p14:tracePt t="28399" x="2370138" y="4384675"/>
          <p14:tracePt t="28407" x="2379663" y="4402138"/>
          <p14:tracePt t="28414" x="2387600" y="4419600"/>
          <p14:tracePt t="28422" x="2395538" y="4445000"/>
          <p14:tracePt t="28431" x="2405063" y="4478338"/>
          <p14:tracePt t="28439" x="2413000" y="4486275"/>
          <p14:tracePt t="28446" x="2420938" y="4513263"/>
          <p14:tracePt t="28455" x="2438400" y="4529138"/>
          <p14:tracePt t="28464" x="2455863" y="4554538"/>
          <p14:tracePt t="28470" x="2463800" y="4572000"/>
          <p14:tracePt t="28481" x="2481263" y="4579938"/>
          <p14:tracePt t="28486" x="2489200" y="4597400"/>
          <p14:tracePt t="28496" x="2497138" y="4614863"/>
          <p14:tracePt t="28502" x="2540000" y="4640263"/>
          <p14:tracePt t="28513" x="2549525" y="4665663"/>
          <p14:tracePt t="28519" x="2574925" y="4691063"/>
          <p14:tracePt t="28528" x="2616200" y="4716463"/>
          <p14:tracePt t="28537" x="2651125" y="4733925"/>
          <p14:tracePt t="28544" x="2676525" y="4749800"/>
          <p14:tracePt t="28552" x="2709863" y="4784725"/>
          <p14:tracePt t="28560" x="2752725" y="4802188"/>
          <p14:tracePt t="28568" x="2795588" y="4818063"/>
          <p14:tracePt t="28576" x="2838450" y="4843463"/>
          <p14:tracePt t="28585" x="2871788" y="4843463"/>
          <p14:tracePt t="28592" x="2897188" y="4843463"/>
          <p14:tracePt t="28600" x="2922588" y="4852988"/>
          <p14:tracePt t="28609" x="2955925" y="4852988"/>
          <p14:tracePt t="28617" x="2982913" y="4868863"/>
          <p14:tracePt t="28624" x="3024188" y="4878388"/>
          <p14:tracePt t="28632" x="3074988" y="4878388"/>
          <p14:tracePt t="28641" x="3100388" y="4886325"/>
          <p14:tracePt t="28649" x="3127375" y="4886325"/>
          <p14:tracePt t="28656" x="3160713" y="4894263"/>
          <p14:tracePt t="28665" x="3178175" y="4894263"/>
          <p14:tracePt t="28672" x="3194050" y="4903788"/>
          <p14:tracePt t="28680" x="3211513" y="4903788"/>
          <p14:tracePt t="28688" x="3236913" y="4903788"/>
          <p14:tracePt t="28696" x="3254375" y="4911725"/>
          <p14:tracePt t="28704" x="3279775" y="4911725"/>
          <p14:tracePt t="28712" x="3305175" y="4919663"/>
          <p14:tracePt t="28720" x="3322638" y="4919663"/>
          <p14:tracePt t="28729" x="3348038" y="4929188"/>
          <p14:tracePt t="28736" x="3363913" y="4929188"/>
          <p14:tracePt t="28744" x="3381375" y="4929188"/>
          <p14:tracePt t="28752" x="3406775" y="4937125"/>
          <p14:tracePt t="28763" x="3432175" y="4937125"/>
          <p14:tracePt t="28768" x="3441700" y="4937125"/>
          <p14:tracePt t="28779" x="3457575" y="4937125"/>
          <p14:tracePt t="28786" x="3475038" y="4946650"/>
          <p14:tracePt t="28802" x="3482975" y="4946650"/>
          <p14:tracePt t="28811" x="3492500" y="4946650"/>
          <p14:tracePt t="28819" x="3500438" y="4946650"/>
          <p14:tracePt t="28834" x="3517900" y="4946650"/>
          <p14:tracePt t="28842" x="3525838" y="4946650"/>
          <p14:tracePt t="28859" x="3533775" y="4946650"/>
          <p14:tracePt t="28867" x="3543300" y="4946650"/>
          <p14:tracePt t="28899" x="3551238" y="4946650"/>
          <p14:tracePt t="28907" x="3559175" y="4946650"/>
          <p14:tracePt t="28923" x="3568700" y="4946650"/>
          <p14:tracePt t="28931" x="3576638" y="4937125"/>
          <p14:tracePt t="28938" x="3594100" y="4937125"/>
          <p14:tracePt t="28946" x="3611563" y="4929188"/>
          <p14:tracePt t="28954" x="3619500" y="4929188"/>
          <p14:tracePt t="28971" x="3627438" y="4929188"/>
          <p14:tracePt t="28979" x="3644900" y="4919663"/>
          <p14:tracePt t="28986" x="3644900" y="4911725"/>
          <p14:tracePt t="28995" x="3652838" y="4911725"/>
          <p14:tracePt t="29002" x="3670300" y="4911725"/>
          <p14:tracePt t="29010" x="3670300" y="4903788"/>
          <p14:tracePt t="29018" x="3678238" y="4903788"/>
          <p14:tracePt t="29027" x="3695700" y="4894263"/>
          <p14:tracePt t="29034" x="3703638" y="4878388"/>
          <p14:tracePt t="29044" x="3721100" y="4868863"/>
          <p14:tracePt t="29050" x="3738563" y="4860925"/>
          <p14:tracePt t="29061" x="3763963" y="4860925"/>
          <p14:tracePt t="29067" x="3771900" y="4843463"/>
          <p14:tracePt t="29077" x="3781425" y="4835525"/>
          <p14:tracePt t="29092" x="3789363" y="4827588"/>
          <p14:tracePt t="29360" x="3781425" y="4835525"/>
          <p14:tracePt t="29375" x="3771900" y="4843463"/>
          <p14:tracePt t="29382" x="3763963" y="4852988"/>
          <p14:tracePt t="29390" x="3756025" y="4860925"/>
          <p14:tracePt t="29399" x="3746500" y="4860925"/>
          <p14:tracePt t="29407" x="3738563" y="4860925"/>
          <p14:tracePt t="29414" x="3729038" y="4878388"/>
          <p14:tracePt t="29422" x="3729038" y="4886325"/>
          <p14:tracePt t="29430" x="3721100" y="4894263"/>
          <p14:tracePt t="29438" x="3713163" y="4903788"/>
          <p14:tracePt t="29446" x="3703638" y="4911725"/>
          <p14:tracePt t="29454" x="3687763" y="4929188"/>
          <p14:tracePt t="29462" x="3662363" y="4937125"/>
          <p14:tracePt t="29470" x="3644900" y="4946650"/>
          <p14:tracePt t="29479" x="3644900" y="4962525"/>
          <p14:tracePt t="29487" x="3636963" y="4972050"/>
          <p14:tracePt t="29494" x="3627438" y="4972050"/>
          <p14:tracePt t="29503" x="3619500" y="4972050"/>
          <p14:tracePt t="29511" x="3602038" y="4979988"/>
          <p14:tracePt t="29518" x="3576638" y="4987925"/>
          <p14:tracePt t="29527" x="3559175" y="4997450"/>
          <p14:tracePt t="29534" x="3559175" y="5005388"/>
          <p14:tracePt t="29542" x="3533775" y="5013325"/>
          <p14:tracePt t="29550" x="3517900" y="5013325"/>
          <p14:tracePt t="29558" x="3457575" y="5038725"/>
          <p14:tracePt t="29567" x="3432175" y="5048250"/>
          <p14:tracePt t="29574" x="3398838" y="5056188"/>
          <p14:tracePt t="29582" x="3355975" y="5056188"/>
          <p14:tracePt t="29591" x="3330575" y="5064125"/>
          <p14:tracePt t="29599" x="3313113" y="5064125"/>
          <p14:tracePt t="29607" x="3254375" y="5073650"/>
          <p14:tracePt t="29614" x="3244850" y="5073650"/>
          <p14:tracePt t="29622" x="3211513" y="5073650"/>
          <p14:tracePt t="29631" x="3168650" y="5073650"/>
          <p14:tracePt t="29638" x="3135313" y="5073650"/>
          <p14:tracePt t="29649" x="3100388" y="5073650"/>
          <p14:tracePt t="29657" x="3049588" y="5073650"/>
          <p14:tracePt t="29664" x="3008313" y="5073650"/>
          <p14:tracePt t="29672" x="2947988" y="5073650"/>
          <p14:tracePt t="29680" x="2914650" y="5073650"/>
          <p14:tracePt t="29689" x="2854325" y="5064125"/>
          <p14:tracePt t="29696" x="2811463" y="5056188"/>
          <p14:tracePt t="29704" x="2735263" y="5038725"/>
          <p14:tracePt t="29712" x="2701925" y="5030788"/>
          <p14:tracePt t="29721" x="2641600" y="5022850"/>
          <p14:tracePt t="29729" x="2557463" y="4997450"/>
          <p14:tracePt t="29737" x="2497138" y="4979988"/>
          <p14:tracePt t="29744" x="2463800" y="4972050"/>
          <p14:tracePt t="29752" x="2430463" y="4954588"/>
          <p14:tracePt t="29760" x="2379663" y="4919663"/>
          <p14:tracePt t="29769" x="2344738" y="4903788"/>
          <p14:tracePt t="29777" x="2311400" y="4886325"/>
          <p14:tracePt t="29785" x="2268538" y="4860925"/>
          <p14:tracePt t="29792" x="2235200" y="4827588"/>
          <p14:tracePt t="29800" x="2208213" y="4818063"/>
          <p14:tracePt t="29808" x="2132013" y="4767263"/>
          <p14:tracePt t="29817" x="2106613" y="4741863"/>
          <p14:tracePt t="29824" x="2081213" y="4724400"/>
          <p14:tracePt t="29832" x="2038350" y="4683125"/>
          <p14:tracePt t="29841" x="2005013" y="4648200"/>
          <p14:tracePt t="29849" x="1971675" y="4630738"/>
          <p14:tracePt t="29857" x="1920875" y="4579938"/>
          <p14:tracePt t="29864" x="1893888" y="4554538"/>
          <p14:tracePt t="29873" x="1868488" y="4529138"/>
          <p14:tracePt t="29881" x="1860550" y="4513263"/>
          <p14:tracePt t="29888" x="1835150" y="4478338"/>
          <p14:tracePt t="29896" x="1835150" y="4460875"/>
          <p14:tracePt t="29904" x="1827213" y="4445000"/>
          <p14:tracePt t="29916" x="1817688" y="4384675"/>
          <p14:tracePt t="29920" x="1817688" y="4368800"/>
          <p14:tracePt t="29930" x="1809750" y="4333875"/>
          <p14:tracePt t="29936" x="1809750" y="4265613"/>
          <p14:tracePt t="29946" x="1809750" y="4214813"/>
          <p14:tracePt t="29952" x="1809750" y="4189413"/>
          <p14:tracePt t="29962" x="1809750" y="4164013"/>
          <p14:tracePt t="29970" x="1809750" y="4138613"/>
          <p14:tracePt t="29978" x="1809750" y="4121150"/>
          <p14:tracePt t="29986" x="1827213" y="4095750"/>
          <p14:tracePt t="29994" x="1835150" y="4052888"/>
          <p14:tracePt t="30002" x="1852613" y="4027488"/>
          <p14:tracePt t="30011" x="1868488" y="3994150"/>
          <p14:tracePt t="30019" x="1903413" y="3925888"/>
          <p14:tracePt t="30027" x="1911350" y="3900488"/>
          <p14:tracePt t="30034" x="1928813" y="3832225"/>
          <p14:tracePt t="30042" x="1946275" y="3816350"/>
          <p14:tracePt t="30051" x="1962150" y="3781425"/>
          <p14:tracePt t="30058" x="1971675" y="3748088"/>
          <p14:tracePt t="30066" x="1987550" y="3713163"/>
          <p14:tracePt t="30075" x="1997075" y="3697288"/>
          <p14:tracePt t="30083" x="2012950" y="3671888"/>
          <p14:tracePt t="30091" x="2022475" y="3646488"/>
          <p14:tracePt t="30099" x="2030413" y="3636963"/>
          <p14:tracePt t="30107" x="2038350" y="3619500"/>
          <p14:tracePt t="30114" x="2065338" y="3603625"/>
          <p14:tracePt t="30122" x="2073275" y="3586163"/>
          <p14:tracePt t="30131" x="2090738" y="3578225"/>
          <p14:tracePt t="30138" x="2098675" y="3560763"/>
          <p14:tracePt t="30146" x="2098675" y="3552825"/>
          <p14:tracePt t="30154" x="2106613" y="3543300"/>
          <p14:tracePt t="30162" x="2124075" y="3543300"/>
          <p14:tracePt t="30170" x="2157413" y="3527425"/>
          <p14:tracePt t="30178" x="2166938" y="3517900"/>
          <p14:tracePt t="30186" x="2182813" y="3509963"/>
          <p14:tracePt t="30194" x="2200275" y="3502025"/>
          <p14:tracePt t="30203" x="2208213" y="3502025"/>
          <p14:tracePt t="30213" x="2235200" y="3492500"/>
          <p14:tracePt t="30218" x="2251075" y="3484563"/>
          <p14:tracePt t="30229" x="2276475" y="3467100"/>
          <p14:tracePt t="30234" x="2293938" y="3467100"/>
          <p14:tracePt t="30245" x="2336800" y="3449638"/>
          <p14:tracePt t="30253" x="2379663" y="3433763"/>
          <p14:tracePt t="30260" x="2413000" y="3416300"/>
          <p14:tracePt t="30268" x="2514600" y="3398838"/>
          <p14:tracePt t="30276" x="2582863" y="3373438"/>
          <p14:tracePt t="30284" x="2676525" y="3340100"/>
          <p14:tracePt t="30292" x="2735263" y="3330575"/>
          <p14:tracePt t="30301" x="2820988" y="3322638"/>
          <p14:tracePt t="30309" x="2905125" y="3314700"/>
          <p14:tracePt t="30316" x="3084513" y="3289300"/>
          <p14:tracePt t="30325" x="3203575" y="3271838"/>
          <p14:tracePt t="30333" x="3287713" y="3263900"/>
          <p14:tracePt t="30340" x="3363913" y="3263900"/>
          <p14:tracePt t="30348" x="3492500" y="3254375"/>
          <p14:tracePt t="30356" x="3576638" y="3238500"/>
          <p14:tracePt t="30364" x="3619500" y="3238500"/>
          <p14:tracePt t="30372" x="3678238" y="3238500"/>
          <p14:tracePt t="30380" x="3721100" y="3221038"/>
          <p14:tracePt t="30388" x="3781425" y="3221038"/>
          <p14:tracePt t="30396" x="3806825" y="3221038"/>
          <p14:tracePt t="30404" x="3832225" y="3211513"/>
          <p14:tracePt t="30412" x="3848100" y="3211513"/>
          <p14:tracePt t="30420" x="3865563" y="3211513"/>
          <p14:tracePt t="30428" x="3873500" y="3211513"/>
          <p14:tracePt t="30436" x="3890963" y="3203575"/>
          <p14:tracePt t="30444" x="3908425" y="3203575"/>
          <p14:tracePt t="30452" x="3916363" y="3203575"/>
          <p14:tracePt t="30460" x="3925888" y="3203575"/>
          <p14:tracePt t="30469" x="3933825" y="3203575"/>
          <p14:tracePt t="30479" x="3951288" y="3203575"/>
          <p14:tracePt t="30484" x="3959225" y="3203575"/>
          <p14:tracePt t="30495" x="3967163" y="3211513"/>
          <p14:tracePt t="30502" x="3984625" y="3238500"/>
          <p14:tracePt t="30510" x="4002088" y="3238500"/>
          <p14:tracePt t="30519" x="4010025" y="3246438"/>
          <p14:tracePt t="30526" x="4035425" y="3271838"/>
          <p14:tracePt t="30534" x="4060825" y="3297238"/>
          <p14:tracePt t="30542" x="4078288" y="3314700"/>
          <p14:tracePt t="30550" x="4095750" y="3330575"/>
          <p14:tracePt t="30558" x="4103688" y="3348038"/>
          <p14:tracePt t="30567" x="4129088" y="3365500"/>
          <p14:tracePt t="30574" x="4129088" y="3382963"/>
          <p14:tracePt t="30582" x="4137025" y="3390900"/>
          <p14:tracePt t="30591" x="4154488" y="3424238"/>
          <p14:tracePt t="30599" x="4162425" y="3459163"/>
          <p14:tracePt t="30606" x="4171950" y="3492500"/>
          <p14:tracePt t="30615" x="4179888" y="3527425"/>
          <p14:tracePt t="30622" x="4187825" y="3568700"/>
          <p14:tracePt t="30630" x="4187825" y="3603625"/>
          <p14:tracePt t="30639" x="4197350" y="3654425"/>
          <p14:tracePt t="30646" x="4197350" y="3687763"/>
          <p14:tracePt t="30654" x="4197350" y="3730625"/>
          <p14:tracePt t="30662" x="4197350" y="3773488"/>
          <p14:tracePt t="30671" x="4197350" y="3832225"/>
          <p14:tracePt t="30678" x="4197350" y="3867150"/>
          <p14:tracePt t="30686" x="4197350" y="3900488"/>
          <p14:tracePt t="30695" x="4197350" y="3943350"/>
          <p14:tracePt t="30702" x="4197350" y="3986213"/>
          <p14:tracePt t="30710" x="4197350" y="4044950"/>
          <p14:tracePt t="30718" x="4197350" y="4070350"/>
          <p14:tracePt t="30726" x="4187825" y="4087813"/>
          <p14:tracePt t="30735" x="4187825" y="4121150"/>
          <p14:tracePt t="30742" x="4187825" y="4156075"/>
          <p14:tracePt t="30750" x="4179888" y="4189413"/>
          <p14:tracePt t="30759" x="4179888" y="4197350"/>
          <p14:tracePt t="30766" x="4179888" y="4232275"/>
          <p14:tracePt t="30774" x="4179888" y="4257675"/>
          <p14:tracePt t="30792" x="4179888" y="4275138"/>
          <p14:tracePt t="30800" x="4179888" y="4291013"/>
          <p14:tracePt t="30809" x="4179888" y="4325938"/>
          <p14:tracePt t="30816" x="4179888" y="4351338"/>
          <p14:tracePt t="30824" x="4179888" y="4359275"/>
          <p14:tracePt t="30832" x="4179888" y="4376738"/>
          <p14:tracePt t="30840" x="4179888" y="4394200"/>
          <p14:tracePt t="30849" x="4179888" y="4419600"/>
          <p14:tracePt t="30857" x="4179888" y="4427538"/>
          <p14:tracePt t="30864" x="4179888" y="4435475"/>
          <p14:tracePt t="30872" x="4187825" y="4445000"/>
          <p14:tracePt t="30889" x="4187825" y="4452938"/>
          <p14:tracePt t="30896" x="4187825" y="4460875"/>
          <p14:tracePt t="30915" x="4197350" y="4460875"/>
          <p14:tracePt t="30937" x="4197350" y="4470400"/>
          <p14:tracePt t="31124" x="4214813" y="4470400"/>
          <p14:tracePt t="31131" x="4222750" y="4470400"/>
          <p14:tracePt t="31138" x="4230688" y="4470400"/>
          <p14:tracePt t="31146" x="4248150" y="4460875"/>
          <p14:tracePt t="31154" x="4256088" y="4460875"/>
          <p14:tracePt t="31162" x="4265613" y="4460875"/>
          <p14:tracePt t="31170" x="4273550" y="4452938"/>
          <p14:tracePt t="31179" x="4291013" y="4452938"/>
          <p14:tracePt t="31186" x="4298950" y="4445000"/>
          <p14:tracePt t="31194" x="4306888" y="4445000"/>
          <p14:tracePt t="31202" x="4306888" y="4435475"/>
          <p14:tracePt t="31210" x="4324350" y="4427538"/>
          <p14:tracePt t="31219" x="4324350" y="4419600"/>
          <p14:tracePt t="31226" x="4332288" y="4410075"/>
          <p14:tracePt t="31234" x="4341813" y="4402138"/>
          <p14:tracePt t="31242" x="4349750" y="4394200"/>
          <p14:tracePt t="31250" x="4359275" y="4384675"/>
          <p14:tracePt t="31258" x="4367213" y="4376738"/>
          <p14:tracePt t="31267" x="4375150" y="4368800"/>
          <p14:tracePt t="31275" x="4384675" y="4359275"/>
          <p14:tracePt t="31282" x="4392613" y="4351338"/>
          <p14:tracePt t="31290" x="4400550" y="4341813"/>
          <p14:tracePt t="31299" x="4400550" y="4325938"/>
          <p14:tracePt t="31306" x="4410075" y="4308475"/>
          <p14:tracePt t="31315" x="4418013" y="4300538"/>
          <p14:tracePt t="31322" x="4425950" y="4300538"/>
          <p14:tracePt t="31331" x="4425950" y="4283075"/>
          <p14:tracePt t="31348" x="4425950" y="4275138"/>
          <p14:tracePt t="31356" x="4435475" y="4275138"/>
          <p14:tracePt t="31372" x="4443413" y="4275138"/>
          <p14:tracePt t="31380" x="4443413" y="4265613"/>
          <p14:tracePt t="31397" x="4451350" y="4265613"/>
          <p14:tracePt t="31405" x="4451350" y="4257675"/>
          <p14:tracePt t="31504" x="4451350" y="4249738"/>
          <p14:tracePt t="35247" x="4460875" y="4240213"/>
          <p14:tracePt t="35255" x="4486275" y="4232275"/>
          <p14:tracePt t="35263" x="4503738" y="4224338"/>
          <p14:tracePt t="35270" x="4529138" y="4214813"/>
          <p14:tracePt t="35279" x="4554538" y="4206875"/>
          <p14:tracePt t="35286" x="4587875" y="4197350"/>
          <p14:tracePt t="35294" x="4595813" y="4197350"/>
          <p14:tracePt t="35326" x="4605338" y="4197350"/>
          <p14:tracePt t="35343" x="4613275" y="4189413"/>
          <p14:tracePt t="35367" x="4630738" y="4181475"/>
          <p14:tracePt t="35385" x="4638675" y="4181475"/>
          <p14:tracePt t="35545" x="4621213" y="4189413"/>
          <p14:tracePt t="35561" x="4613275" y="4189413"/>
          <p14:tracePt t="35568" x="4605338" y="4189413"/>
          <p14:tracePt t="35577" x="4595813" y="4197350"/>
          <p14:tracePt t="35584" x="4595813" y="4206875"/>
          <p14:tracePt t="35592" x="4587875" y="4206875"/>
          <p14:tracePt t="35600" x="4579938" y="4206875"/>
          <p14:tracePt t="35625" x="4570413" y="4206875"/>
          <p14:tracePt t="35632" x="4562475" y="4206875"/>
          <p14:tracePt t="35640" x="4554538" y="4206875"/>
          <p14:tracePt t="35650" x="4554538" y="4214813"/>
          <p14:tracePt t="35656" x="4545013" y="4214813"/>
          <p14:tracePt t="35755" x="4545013" y="4206875"/>
          <p14:tracePt t="35762" x="4562475" y="4181475"/>
          <p14:tracePt t="35770" x="4570413" y="4181475"/>
          <p14:tracePt t="35779" x="4587875" y="4146550"/>
          <p14:tracePt t="35786" x="4595813" y="4121150"/>
          <p14:tracePt t="35795" x="4605338" y="4105275"/>
          <p14:tracePt t="35802" x="4613275" y="4079875"/>
          <p14:tracePt t="35810" x="4630738" y="4037013"/>
          <p14:tracePt t="35819" x="4646613" y="4002088"/>
          <p14:tracePt t="35826" x="4664075" y="3951288"/>
          <p14:tracePt t="35834" x="4673600" y="3917950"/>
          <p14:tracePt t="35843" x="4681538" y="3875088"/>
          <p14:tracePt t="35850" x="4689475" y="3816350"/>
          <p14:tracePt t="35858" x="4689475" y="3773488"/>
          <p14:tracePt t="35866" x="4689475" y="3730625"/>
          <p14:tracePt t="35874" x="4689475" y="3697288"/>
          <p14:tracePt t="35883" x="4689475" y="3679825"/>
          <p14:tracePt t="35890" x="4689475" y="3654425"/>
          <p14:tracePt t="35912" x="4673600" y="3619500"/>
          <p14:tracePt t="35915" x="4664075" y="3603625"/>
          <p14:tracePt t="35922" x="4638675" y="3586163"/>
          <p14:tracePt t="35930" x="4630738" y="3568700"/>
          <p14:tracePt t="35938" x="4621213" y="3543300"/>
          <p14:tracePt t="35949" x="4605338" y="3517900"/>
          <p14:tracePt t="35954" x="4579938" y="3502025"/>
          <p14:tracePt t="35965" x="4554538" y="3475038"/>
          <p14:tracePt t="35972" x="4529138" y="3433763"/>
          <p14:tracePt t="35981" x="4503738" y="3408363"/>
          <p14:tracePt t="35989" x="4476750" y="3382963"/>
          <p14:tracePt t="35997" x="4443413" y="3365500"/>
          <p14:tracePt t="36005" x="4410075" y="3322638"/>
          <p14:tracePt t="36013" x="4400550" y="3314700"/>
          <p14:tracePt t="36021" x="4367213" y="3279775"/>
          <p14:tracePt t="36029" x="4324350" y="3263900"/>
          <p14:tracePt t="36037" x="4291013" y="3246438"/>
          <p14:tracePt t="36045" x="4265613" y="3221038"/>
          <p14:tracePt t="36052" x="4187825" y="3178175"/>
          <p14:tracePt t="36060" x="4171950" y="3160713"/>
          <p14:tracePt t="36069" x="4111625" y="3135313"/>
          <p14:tracePt t="36076" x="4044950" y="3094038"/>
          <p14:tracePt t="36084" x="4010025" y="3076575"/>
          <p14:tracePt t="36092" x="3976688" y="3059113"/>
          <p14:tracePt t="36100" x="3951288" y="3051175"/>
          <p14:tracePt t="36109" x="3916363" y="3033713"/>
          <p14:tracePt t="36116" x="3883025" y="3025775"/>
          <p14:tracePt t="36124" x="3848100" y="3000375"/>
          <p14:tracePt t="36132" x="3814763" y="3000375"/>
          <p14:tracePt t="36140" x="3789363" y="2990850"/>
          <p14:tracePt t="36148" x="3763963" y="2982913"/>
          <p14:tracePt t="36156" x="3738563" y="2974975"/>
          <p14:tracePt t="36165" x="3695700" y="2974975"/>
          <p14:tracePt t="36173" x="3662363" y="2965450"/>
          <p14:tracePt t="36181" x="3627438" y="2965450"/>
          <p14:tracePt t="36189" x="3576638" y="2957513"/>
          <p14:tracePt t="36196" x="3533775" y="2949575"/>
          <p14:tracePt t="36204" x="3457575" y="2949575"/>
          <p14:tracePt t="36213" x="3424238" y="2949575"/>
          <p14:tracePt t="36220" x="3363913" y="2940050"/>
          <p14:tracePt t="36230" x="3305175" y="2940050"/>
          <p14:tracePt t="36237" x="3244850" y="2940050"/>
          <p14:tracePt t="36247" x="3203575" y="2940050"/>
          <p14:tracePt t="36254" x="3152775" y="2932113"/>
          <p14:tracePt t="36262" x="3100388" y="2932113"/>
          <p14:tracePt t="36271" x="3074988" y="2932113"/>
          <p14:tracePt t="36279" x="3024188" y="2932113"/>
          <p14:tracePt t="36286" x="2990850" y="2932113"/>
          <p14:tracePt t="36295" x="2922588" y="2932113"/>
          <p14:tracePt t="36302" x="2879725" y="2932113"/>
          <p14:tracePt t="36310" x="2846388" y="2940050"/>
          <p14:tracePt t="36318" x="2803525" y="2949575"/>
          <p14:tracePt t="36327" x="2770188" y="2957513"/>
          <p14:tracePt t="36334" x="2735263" y="2965450"/>
          <p14:tracePt t="36342" x="2684463" y="2974975"/>
          <p14:tracePt t="36350" x="2651125" y="2990850"/>
          <p14:tracePt t="36359" x="2590800" y="3025775"/>
          <p14:tracePt t="36366" x="2557463" y="3041650"/>
          <p14:tracePt t="36375" x="2532063" y="3051175"/>
          <p14:tracePt t="36382" x="2506663" y="3051175"/>
          <p14:tracePt t="36390" x="2489200" y="3067050"/>
          <p14:tracePt t="36398" x="2471738" y="3076575"/>
          <p14:tracePt t="36407" x="2455863" y="3084513"/>
          <p14:tracePt t="36415" x="2446338" y="3094038"/>
          <p14:tracePt t="36423" x="2438400" y="3109913"/>
          <p14:tracePt t="36431" x="2420938" y="3127375"/>
          <p14:tracePt t="36439" x="2395538" y="3144838"/>
          <p14:tracePt t="36446" x="2387600" y="3152775"/>
          <p14:tracePt t="36455" x="2379663" y="3160713"/>
          <p14:tracePt t="36462" x="2362200" y="3178175"/>
          <p14:tracePt t="36471" x="2336800" y="3211513"/>
          <p14:tracePt t="36479" x="2301875" y="3238500"/>
          <p14:tracePt t="36487" x="2286000" y="3254375"/>
          <p14:tracePt t="36494" x="2260600" y="3289300"/>
          <p14:tracePt t="36502" x="2225675" y="3355975"/>
          <p14:tracePt t="36511" x="2192338" y="3382963"/>
          <p14:tracePt t="36521" x="2182813" y="3398838"/>
          <p14:tracePt t="36527" x="2174875" y="3416300"/>
          <p14:tracePt t="36537" x="2166938" y="3424238"/>
          <p14:tracePt t="36542" x="2157413" y="3441700"/>
          <p14:tracePt t="36569" x="2157413" y="3449638"/>
          <p14:tracePt t="36587" x="2157413" y="3459163"/>
          <p14:tracePt t="36601" x="2157413" y="3467100"/>
          <p14:tracePt t="36609" x="2157413" y="3475038"/>
          <p14:tracePt t="36617" x="2157413" y="3484563"/>
          <p14:tracePt t="36624" x="2157413" y="3509963"/>
          <p14:tracePt t="36632" x="2157413" y="3535363"/>
          <p14:tracePt t="36640" x="2157413" y="3543300"/>
          <p14:tracePt t="36648" x="2157413" y="3560763"/>
          <p14:tracePt t="36656" x="2157413" y="3568700"/>
          <p14:tracePt t="36665" x="2157413" y="3594100"/>
          <p14:tracePt t="36672" x="2157413" y="3611563"/>
          <p14:tracePt t="36683" x="2157413" y="3619500"/>
          <p14:tracePt t="36692" x="2157413" y="3636963"/>
          <p14:tracePt t="36697" x="2157413" y="3654425"/>
          <p14:tracePt t="36704" x="2157413" y="3679825"/>
          <p14:tracePt t="36712" x="2157413" y="3697288"/>
          <p14:tracePt t="36721" x="2166938" y="3722688"/>
          <p14:tracePt t="36729" x="2166938" y="3730625"/>
          <p14:tracePt t="36737" x="2166938" y="3763963"/>
          <p14:tracePt t="36744" x="2174875" y="3781425"/>
          <p14:tracePt t="36752" x="2174875" y="3790950"/>
          <p14:tracePt t="36760" x="2174875" y="3806825"/>
          <p14:tracePt t="36768" x="2174875" y="3824288"/>
          <p14:tracePt t="36776" x="2174875" y="3832225"/>
          <p14:tracePt t="36784" x="2182813" y="3857625"/>
          <p14:tracePt t="36792" x="2182813" y="3867150"/>
          <p14:tracePt t="36800" x="2192338" y="3883025"/>
          <p14:tracePt t="36809" x="2192338" y="3900488"/>
          <p14:tracePt t="36819" x="2192338" y="3908425"/>
          <p14:tracePt t="36827" x="2192338" y="3935413"/>
          <p14:tracePt t="36832" x="2192338" y="3943350"/>
          <p14:tracePt t="36842" x="2208213" y="3951288"/>
          <p14:tracePt t="36858" x="2208213" y="3968750"/>
          <p14:tracePt t="36875" x="2208213" y="3986213"/>
          <p14:tracePt t="36883" x="2208213" y="4019550"/>
          <p14:tracePt t="36899" x="2217738" y="4037013"/>
          <p14:tracePt t="36907" x="2217738" y="4044950"/>
          <p14:tracePt t="36922" x="2225675" y="4052888"/>
          <p14:tracePt t="36930" x="2225675" y="4070350"/>
          <p14:tracePt t="36938" x="2235200" y="4079875"/>
          <p14:tracePt t="36946" x="2243138" y="4105275"/>
          <p14:tracePt t="36954" x="2243138" y="4121150"/>
          <p14:tracePt t="36962" x="2243138" y="4130675"/>
          <p14:tracePt t="36970" x="2251075" y="4146550"/>
          <p14:tracePt t="36979" x="2260600" y="4156075"/>
          <p14:tracePt t="36987" x="2268538" y="4164013"/>
          <p14:tracePt t="36994" x="2276475" y="4189413"/>
          <p14:tracePt t="37002" x="2293938" y="4206875"/>
          <p14:tracePt t="37010" x="2293938" y="4224338"/>
          <p14:tracePt t="37019" x="2301875" y="4224338"/>
          <p14:tracePt t="37027" x="2311400" y="4240213"/>
          <p14:tracePt t="37034" x="2319338" y="4257675"/>
          <p14:tracePt t="37042" x="2336800" y="4275138"/>
          <p14:tracePt t="37050" x="2336800" y="4291013"/>
          <p14:tracePt t="37059" x="2344738" y="4308475"/>
          <p14:tracePt t="37067" x="2352675" y="4325938"/>
          <p14:tracePt t="37074" x="2379663" y="4333875"/>
          <p14:tracePt t="37082" x="2395538" y="4351338"/>
          <p14:tracePt t="37093" x="2405063" y="4368800"/>
          <p14:tracePt t="37098" x="2413000" y="4394200"/>
          <p14:tracePt t="37109" x="2430463" y="4419600"/>
          <p14:tracePt t="37115" x="2481263" y="4452938"/>
          <p14:tracePt t="37124" x="2497138" y="4486275"/>
          <p14:tracePt t="37130" x="2514600" y="4503738"/>
          <p14:tracePt t="37141" x="2532063" y="4529138"/>
          <p14:tracePt t="37149" x="2549525" y="4546600"/>
          <p14:tracePt t="37157" x="2557463" y="4564063"/>
          <p14:tracePt t="37165" x="2582863" y="4579938"/>
          <p14:tracePt t="37173" x="2600325" y="4597400"/>
          <p14:tracePt t="37180" x="2616200" y="4605338"/>
          <p14:tracePt t="37189" x="2625725" y="4622800"/>
          <p14:tracePt t="37197" x="2633663" y="4622800"/>
          <p14:tracePt t="37204" x="2651125" y="4630738"/>
          <p14:tracePt t="37212" x="2659063" y="4657725"/>
          <p14:tracePt t="37220" x="2676525" y="4665663"/>
          <p14:tracePt t="37229" x="2693988" y="4673600"/>
          <p14:tracePt t="37236" x="2701925" y="4673600"/>
          <p14:tracePt t="37244" x="2709863" y="4683125"/>
          <p14:tracePt t="37253" x="2727325" y="4691063"/>
          <p14:tracePt t="37261" x="2744788" y="4699000"/>
          <p14:tracePt t="37269" x="2760663" y="4708525"/>
          <p14:tracePt t="37277" x="2778125" y="4716463"/>
          <p14:tracePt t="37284" x="2795588" y="4716463"/>
          <p14:tracePt t="37293" x="2811463" y="4724400"/>
          <p14:tracePt t="37300" x="2828925" y="4749800"/>
          <p14:tracePt t="37309" x="2863850" y="4759325"/>
          <p14:tracePt t="37316" x="2879725" y="4767263"/>
          <p14:tracePt t="37324" x="2897188" y="4767263"/>
          <p14:tracePt t="37332" x="2905125" y="4775200"/>
          <p14:tracePt t="37341" x="2922588" y="4784725"/>
          <p14:tracePt t="37349" x="2947988" y="4792663"/>
          <p14:tracePt t="37357" x="2965450" y="4792663"/>
          <p14:tracePt t="37365" x="2982913" y="4792663"/>
          <p14:tracePt t="37373" x="3008313" y="4802188"/>
          <p14:tracePt t="37381" x="3041650" y="4802188"/>
          <p14:tracePt t="37389" x="3059113" y="4810125"/>
          <p14:tracePt t="37399" x="3084513" y="4810125"/>
          <p14:tracePt t="37407" x="3109913" y="4818063"/>
          <p14:tracePt t="37414" x="3127375" y="4818063"/>
          <p14:tracePt t="37422" x="3152775" y="4818063"/>
          <p14:tracePt t="37430" x="3168650" y="4835525"/>
          <p14:tracePt t="37439" x="3178175" y="4835525"/>
          <p14:tracePt t="37446" x="3211513" y="4835525"/>
          <p14:tracePt t="37454" x="3228975" y="4835525"/>
          <p14:tracePt t="37462" x="3236913" y="4835525"/>
          <p14:tracePt t="37470" x="3254375" y="4835525"/>
          <p14:tracePt t="37478" x="3270250" y="4835525"/>
          <p14:tracePt t="37487" x="3279775" y="4835525"/>
          <p14:tracePt t="37495" x="3287713" y="4835525"/>
          <p14:tracePt t="37502" x="3305175" y="4827588"/>
          <p14:tracePt t="37519" x="3313113" y="4827588"/>
          <p14:tracePt t="37527" x="3322638" y="4827588"/>
          <p14:tracePt t="37551" x="3330575" y="4818063"/>
          <p14:tracePt t="37559" x="3338513" y="4818063"/>
          <p14:tracePt t="37566" x="3338513" y="4810125"/>
          <p14:tracePt t="37582" x="3348038" y="4810125"/>
          <p14:tracePt t="37599" x="3355975" y="4810125"/>
          <p14:tracePt t="37607" x="3363913" y="4802188"/>
          <p14:tracePt t="37615" x="3373438" y="4792663"/>
          <p14:tracePt t="37622" x="3381375" y="4792663"/>
          <p14:tracePt t="37639" x="3389313" y="4784725"/>
          <p14:tracePt t="37646" x="3398838" y="4784725"/>
          <p14:tracePt t="37655" x="3406775" y="4775200"/>
          <p14:tracePt t="37673" x="3414713" y="4767263"/>
          <p14:tracePt t="37679" x="3424238" y="4749800"/>
          <p14:tracePt t="37689" x="3432175" y="4749800"/>
          <p14:tracePt t="37694" x="3449638" y="4749800"/>
          <p14:tracePt t="37705" x="3457575" y="4741863"/>
          <p14:tracePt t="37712" x="3467100" y="4733925"/>
          <p14:tracePt t="37721" x="3475038" y="4733925"/>
          <p14:tracePt t="37729" x="3475038" y="4724400"/>
          <p14:tracePt t="37737" x="3482975" y="4724400"/>
          <p14:tracePt t="37745" x="3492500" y="4716463"/>
          <p14:tracePt t="37752" x="3500438" y="4708525"/>
          <p14:tracePt t="37769" x="3508375" y="4708525"/>
          <p14:tracePt t="37777" x="3517900" y="4708525"/>
          <p14:tracePt t="37785" x="3525838" y="4699000"/>
          <p14:tracePt t="37801" x="3533775" y="4691063"/>
          <p14:tracePt t="37817" x="3543300" y="4691063"/>
          <p14:tracePt t="37841" x="3543300" y="4683125"/>
          <p14:tracePt t="37883" x="3551238" y="4683125"/>
          <p14:tracePt t="37914" x="3559175" y="4683125"/>
          <p14:tracePt t="37970" x="3559175" y="4673600"/>
          <p14:tracePt t="38003" x="3568700" y="4673600"/>
          <p14:tracePt t="39109" x="3568700" y="4683125"/>
          <p14:tracePt t="39115" x="3551238" y="4708525"/>
          <p14:tracePt t="39121" x="3525838" y="4724400"/>
          <p14:tracePt t="39131" x="3508375" y="4749800"/>
          <p14:tracePt t="39136" x="3492500" y="4767263"/>
          <p14:tracePt t="39146" x="3482975" y="4784725"/>
          <p14:tracePt t="39154" x="3475038" y="4802188"/>
          <p14:tracePt t="39163" x="3475038" y="4810125"/>
          <p14:tracePt t="39171" x="3457575" y="4818063"/>
          <p14:tracePt t="39178" x="3449638" y="4827588"/>
          <p14:tracePt t="39186" x="3441700" y="4843463"/>
          <p14:tracePt t="39194" x="3414713" y="4852988"/>
          <p14:tracePt t="39202" x="3398838" y="4868863"/>
          <p14:tracePt t="39211" x="3373438" y="4894263"/>
          <p14:tracePt t="39221" x="3373438" y="4903788"/>
          <p14:tracePt t="39228" x="3348038" y="4911725"/>
          <p14:tracePt t="39235" x="3322638" y="4929188"/>
          <p14:tracePt t="39242" x="3305175" y="4937125"/>
          <p14:tracePt t="39250" x="3279775" y="4946650"/>
          <p14:tracePt t="39259" x="3254375" y="4962525"/>
          <p14:tracePt t="39267" x="3211513" y="4972050"/>
          <p14:tracePt t="39275" x="3168650" y="4997450"/>
          <p14:tracePt t="39282" x="3135313" y="5013325"/>
          <p14:tracePt t="39290" x="3067050" y="5022850"/>
          <p14:tracePt t="39298" x="3033713" y="5030788"/>
          <p14:tracePt t="39306" x="2990850" y="5030788"/>
          <p14:tracePt t="39315" x="2965450" y="5038725"/>
          <p14:tracePt t="39322" x="2940050" y="5038725"/>
          <p14:tracePt t="39331" x="2897188" y="5048250"/>
          <p14:tracePt t="39339" x="2863850" y="5048250"/>
          <p14:tracePt t="39346" x="2838450" y="5048250"/>
          <p14:tracePt t="39354" x="2795588" y="5048250"/>
          <p14:tracePt t="39362" x="2770188" y="5048250"/>
          <p14:tracePt t="39370" x="2735263" y="5048250"/>
          <p14:tracePt t="39381" x="2651125" y="5048250"/>
          <p14:tracePt t="39386" x="2616200" y="5048250"/>
          <p14:tracePt t="39397" x="2532063" y="5048250"/>
          <p14:tracePt t="39402" x="2455863" y="5048250"/>
          <p14:tracePt t="39413" x="2430463" y="5048250"/>
          <p14:tracePt t="39421" x="2379663" y="5048250"/>
          <p14:tracePt t="39428" x="2311400" y="5038725"/>
          <p14:tracePt t="39437" x="2260600" y="5022850"/>
          <p14:tracePt t="39444" x="2217738" y="5013325"/>
          <p14:tracePt t="39453" x="2182813" y="5005388"/>
          <p14:tracePt t="39461" x="2157413" y="4997450"/>
          <p14:tracePt t="39470" x="2141538" y="4997450"/>
          <p14:tracePt t="39476" x="2124075" y="4979988"/>
          <p14:tracePt t="39492" x="2116138" y="4954588"/>
          <p14:tracePt t="39500" x="2106613" y="4937125"/>
          <p14:tracePt t="39508" x="2098675" y="4919663"/>
          <p14:tracePt t="39516" x="2090738" y="4894263"/>
          <p14:tracePt t="39524" x="2081213" y="4860925"/>
          <p14:tracePt t="39532" x="2073275" y="4835525"/>
          <p14:tracePt t="39540" x="2073275" y="4810125"/>
          <p14:tracePt t="39548" x="2065338" y="4749800"/>
          <p14:tracePt t="39556" x="2047875" y="4724400"/>
          <p14:tracePt t="39564" x="2047875" y="4708525"/>
          <p14:tracePt t="39572" x="2047875" y="4665663"/>
          <p14:tracePt t="39580" x="2047875" y="4648200"/>
          <p14:tracePt t="39588" x="2047875" y="4614863"/>
          <p14:tracePt t="39597" x="2047875" y="4589463"/>
          <p14:tracePt t="39604" x="2047875" y="4554538"/>
          <p14:tracePt t="39613" x="2047875" y="4521200"/>
          <p14:tracePt t="39620" x="2047875" y="4460875"/>
          <p14:tracePt t="39628" x="2047875" y="4435475"/>
          <p14:tracePt t="39636" x="2047875" y="4394200"/>
          <p14:tracePt t="39644" x="2065338" y="4325938"/>
          <p14:tracePt t="39652" x="2065338" y="4300538"/>
          <p14:tracePt t="39660" x="2065338" y="4257675"/>
          <p14:tracePt t="39671" x="2065338" y="4224338"/>
          <p14:tracePt t="39676" x="2065338" y="4197350"/>
          <p14:tracePt t="39686" x="2065338" y="4181475"/>
          <p14:tracePt t="39692" x="2065338" y="4138613"/>
          <p14:tracePt t="39702" x="2073275" y="4113213"/>
          <p14:tracePt t="39711" x="2073275" y="4087813"/>
          <p14:tracePt t="39719" x="2081213" y="4044950"/>
          <p14:tracePt t="39726" x="2081213" y="4011613"/>
          <p14:tracePt t="39734" x="2090738" y="3976688"/>
          <p14:tracePt t="39742" x="2090738" y="3935413"/>
          <p14:tracePt t="39751" x="2098675" y="3892550"/>
          <p14:tracePt t="39758" x="2098675" y="3849688"/>
          <p14:tracePt t="39767" x="2106613" y="3798888"/>
          <p14:tracePt t="39774" x="2124075" y="3756025"/>
          <p14:tracePt t="39783" x="2124075" y="3722688"/>
          <p14:tracePt t="39790" x="2132013" y="3687763"/>
          <p14:tracePt t="39798" x="2141538" y="3662363"/>
          <p14:tracePt t="39806" x="2149475" y="3646488"/>
          <p14:tracePt t="39814" x="2166938" y="3629025"/>
          <p14:tracePt t="39822" x="2174875" y="3611563"/>
          <p14:tracePt t="39830" x="2174875" y="3603625"/>
          <p14:tracePt t="39838" x="2182813" y="3594100"/>
          <p14:tracePt t="39846" x="2192338" y="3568700"/>
          <p14:tracePt t="39854" x="2200275" y="3543300"/>
          <p14:tracePt t="39862" x="2208213" y="3543300"/>
          <p14:tracePt t="39871" x="2225675" y="3527425"/>
          <p14:tracePt t="39878" x="2243138" y="3502025"/>
          <p14:tracePt t="39886" x="2260600" y="3475038"/>
          <p14:tracePt t="39894" x="2276475" y="3449638"/>
          <p14:tracePt t="39911" x="2301875" y="3424238"/>
          <p14:tracePt t="39918" x="2319338" y="3408363"/>
          <p14:tracePt t="39927" x="2336800" y="3382963"/>
          <p14:tracePt t="39934" x="2344738" y="3382963"/>
          <p14:tracePt t="39942" x="2362200" y="3355975"/>
          <p14:tracePt t="39950" x="2379663" y="3340100"/>
          <p14:tracePt t="39958" x="2395538" y="3322638"/>
          <p14:tracePt t="39968" x="2420938" y="3297238"/>
          <p14:tracePt t="39974" x="2430463" y="3289300"/>
          <p14:tracePt t="39984" x="2463800" y="3254375"/>
          <p14:tracePt t="39992" x="2489200" y="3238500"/>
          <p14:tracePt t="40000" x="2514600" y="3228975"/>
          <p14:tracePt t="40008" x="2532063" y="3211513"/>
          <p14:tracePt t="40016" x="2565400" y="3195638"/>
          <p14:tracePt t="40024" x="2590800" y="3170238"/>
          <p14:tracePt t="40032" x="2608263" y="3152775"/>
          <p14:tracePt t="40040" x="2625725" y="3144838"/>
          <p14:tracePt t="40048" x="2659063" y="3127375"/>
          <p14:tracePt t="40056" x="2684463" y="3119438"/>
          <p14:tracePt t="40064" x="2709863" y="3109913"/>
          <p14:tracePt t="40072" x="2744788" y="3101975"/>
          <p14:tracePt t="40080" x="2770188" y="3101975"/>
          <p14:tracePt t="40088" x="2803525" y="3101975"/>
          <p14:tracePt t="40097" x="2838450" y="3101975"/>
          <p14:tracePt t="40104" x="2863850" y="3094038"/>
          <p14:tracePt t="40113" x="2889250" y="3094038"/>
          <p14:tracePt t="40120" x="2947988" y="3094038"/>
          <p14:tracePt t="40128" x="2965450" y="3094038"/>
          <p14:tracePt t="40136" x="2998788" y="3094038"/>
          <p14:tracePt t="40144" x="3041650" y="3094038"/>
          <p14:tracePt t="40152" x="3084513" y="3094038"/>
          <p14:tracePt t="40160" x="3117850" y="3094038"/>
          <p14:tracePt t="40168" x="3160713" y="3094038"/>
          <p14:tracePt t="40177" x="3186113" y="3094038"/>
          <p14:tracePt t="40184" x="3211513" y="3094038"/>
          <p14:tracePt t="40193" x="3262313" y="3101975"/>
          <p14:tracePt t="40201" x="3297238" y="3109913"/>
          <p14:tracePt t="40208" x="3348038" y="3109913"/>
          <p14:tracePt t="40216" x="3373438" y="3109913"/>
          <p14:tracePt t="40224" x="3398838" y="3119438"/>
          <p14:tracePt t="40232" x="3414713" y="3119438"/>
          <p14:tracePt t="40240" x="3449638" y="3127375"/>
          <p14:tracePt t="40248" x="3475038" y="3135313"/>
          <p14:tracePt t="40256" x="3492500" y="3144838"/>
          <p14:tracePt t="40264" x="3517900" y="3160713"/>
          <p14:tracePt t="40275" x="3551238" y="3178175"/>
          <p14:tracePt t="40282" x="3586163" y="3195638"/>
          <p14:tracePt t="40290" x="3602038" y="3211513"/>
          <p14:tracePt t="40298" x="3652838" y="3238500"/>
          <p14:tracePt t="40306" x="3678238" y="3254375"/>
          <p14:tracePt t="40314" x="3713163" y="3279775"/>
          <p14:tracePt t="40322" x="3763963" y="3314700"/>
          <p14:tracePt t="40330" x="3771900" y="3322638"/>
          <p14:tracePt t="40338" x="3797300" y="3348038"/>
          <p14:tracePt t="40346" x="3822700" y="3365500"/>
          <p14:tracePt t="40354" x="3848100" y="3390900"/>
          <p14:tracePt t="40362" x="3865563" y="3416300"/>
          <p14:tracePt t="40370" x="3883025" y="3433763"/>
          <p14:tracePt t="40379" x="3900488" y="3467100"/>
          <p14:tracePt t="40387" x="3900488" y="3484563"/>
          <p14:tracePt t="40394" x="3916363" y="3509963"/>
          <p14:tracePt t="40403" x="3933825" y="3543300"/>
          <p14:tracePt t="40411" x="3951288" y="3568700"/>
          <p14:tracePt t="40418" x="3967163" y="3619500"/>
          <p14:tracePt t="40426" x="3984625" y="3662363"/>
          <p14:tracePt t="40435" x="4002088" y="3705225"/>
          <p14:tracePt t="40443" x="4017963" y="3756025"/>
          <p14:tracePt t="40451" x="4027488" y="3790950"/>
          <p14:tracePt t="40459" x="4035425" y="3832225"/>
          <p14:tracePt t="40467" x="4044950" y="3867150"/>
          <p14:tracePt t="40475" x="4060825" y="3943350"/>
          <p14:tracePt t="40482" x="4070350" y="3968750"/>
          <p14:tracePt t="40491" x="4078288" y="4002088"/>
          <p14:tracePt t="40499" x="4086225" y="4037013"/>
          <p14:tracePt t="40507" x="4095750" y="4052888"/>
          <p14:tracePt t="40515" x="4095750" y="4087813"/>
          <p14:tracePt t="40523" x="4103688" y="4095750"/>
          <p14:tracePt t="40531" x="4103688" y="4138613"/>
          <p14:tracePt t="40539" x="4111625" y="4156075"/>
          <p14:tracePt t="40547" x="4111625" y="4171950"/>
          <p14:tracePt t="40556" x="4111625" y="4181475"/>
          <p14:tracePt t="40563" x="4111625" y="4197350"/>
          <p14:tracePt t="40572" x="4111625" y="4214813"/>
          <p14:tracePt t="40581" x="4111625" y="4224338"/>
          <p14:tracePt t="40589" x="4111625" y="4232275"/>
          <p14:tracePt t="40596" x="4111625" y="4240213"/>
          <p14:tracePt t="40637" x="4111625" y="4249738"/>
          <p14:tracePt t="40866" x="4111625" y="4257675"/>
          <p14:tracePt t="40927" x="4111625" y="4265613"/>
          <p14:tracePt t="40935" x="4121150" y="4265613"/>
          <p14:tracePt t="40942" x="4121150" y="4275138"/>
          <p14:tracePt t="40950" x="4121150" y="4291013"/>
          <p14:tracePt t="40958" x="4121150" y="4300538"/>
          <p14:tracePt t="40967" x="4121150" y="4308475"/>
          <p14:tracePt t="40975" x="4129088" y="4308475"/>
          <p14:tracePt t="40993" x="4129088" y="4316413"/>
          <p14:tracePt t="41720" x="4137025" y="4316413"/>
          <p14:tracePt t="41727" x="4154488" y="4316413"/>
          <p14:tracePt t="41732" x="4171950" y="4316413"/>
          <p14:tracePt t="41741" x="4179888" y="4316413"/>
          <p14:tracePt t="41749" x="4187825" y="4316413"/>
          <p14:tracePt t="41757" x="4205288" y="4316413"/>
          <p14:tracePt t="41772" x="4214813" y="4316413"/>
          <p14:tracePt t="41789" x="4230688" y="4316413"/>
          <p14:tracePt t="41799" x="4240213" y="4308475"/>
          <p14:tracePt t="41805" x="4248150" y="4300538"/>
          <p14:tracePt t="41813" x="4265613" y="4291013"/>
          <p14:tracePt t="41821" x="4281488" y="4283075"/>
          <p14:tracePt t="41829" x="4298950" y="4257675"/>
          <p14:tracePt t="41836" x="4324350" y="4249738"/>
          <p14:tracePt t="41844" x="4332288" y="4240213"/>
          <p14:tracePt t="41853" x="4341813" y="4224338"/>
          <p14:tracePt t="41861" x="4359275" y="4206875"/>
          <p14:tracePt t="41869" x="4367213" y="4189413"/>
          <p14:tracePt t="41877" x="4375150" y="4164013"/>
          <p14:tracePt t="41884" x="4384675" y="4138613"/>
          <p14:tracePt t="41892" x="4384675" y="4113213"/>
          <p14:tracePt t="41901" x="4392613" y="4079875"/>
          <p14:tracePt t="41908" x="4392613" y="4052888"/>
          <p14:tracePt t="41916" x="4392613" y="4027488"/>
          <p14:tracePt t="41926" x="4392613" y="3986213"/>
          <p14:tracePt t="41932" x="4392613" y="3968750"/>
          <p14:tracePt t="41941" x="4375150" y="3935413"/>
          <p14:tracePt t="41949" x="4341813" y="3883025"/>
          <p14:tracePt t="41957" x="4306888" y="3857625"/>
          <p14:tracePt t="41967" x="4273550" y="3832225"/>
          <p14:tracePt t="41972" x="4240213" y="3832225"/>
          <p14:tracePt t="41983" x="4230688" y="3832225"/>
          <p14:tracePt t="41999" x="4214813" y="3841750"/>
          <p14:tracePt t="42007" x="4197350" y="3857625"/>
          <p14:tracePt t="42014" x="4187825" y="3900488"/>
          <p14:tracePt t="42023" x="4187825" y="3986213"/>
          <p14:tracePt t="42031" x="4187825" y="4019550"/>
          <p14:tracePt t="42038" x="4187825" y="4087813"/>
          <p14:tracePt t="42047" x="4265613" y="4214813"/>
          <p14:tracePt t="42054" x="4306888" y="4283075"/>
          <p14:tracePt t="42062" x="4418013" y="4376738"/>
          <p14:tracePt t="42071" x="4554538" y="4478338"/>
          <p14:tracePt t="42079" x="4808538" y="4614863"/>
          <p14:tracePt t="42087" x="4935538" y="4648200"/>
          <p14:tracePt t="42095" x="5267325" y="4724400"/>
          <p14:tracePt t="42102" x="5607050" y="4802188"/>
          <p14:tracePt t="42111" x="5997575" y="4852988"/>
          <p14:tracePt t="42119" x="6380163" y="4878388"/>
          <p14:tracePt t="42126" x="6932613" y="4911725"/>
          <p14:tracePt t="42135" x="7281863" y="4911725"/>
          <p14:tracePt t="42143" x="7629525" y="4911725"/>
          <p14:tracePt t="42150" x="7781925" y="4911725"/>
          <p14:tracePt t="42159" x="8121650" y="4911725"/>
          <p14:tracePt t="42167" x="8258175" y="4911725"/>
          <p14:tracePt t="42175" x="8428038" y="4886325"/>
          <p14:tracePt t="42182" x="8572500" y="4852988"/>
          <p14:tracePt t="42191" x="8691563" y="4775200"/>
          <p14:tracePt t="42199" x="8767763" y="4733925"/>
          <p14:tracePt t="42206" x="8861425" y="4640263"/>
          <p14:tracePt t="42214" x="8921750" y="4572000"/>
          <p14:tracePt t="42222" x="8972550" y="4495800"/>
          <p14:tracePt t="42230" x="8997950" y="4435475"/>
          <p14:tracePt t="42239" x="9023350" y="4359275"/>
          <p14:tracePt t="42247" x="9031288" y="4275138"/>
          <p14:tracePt t="42254" x="9031288" y="4206875"/>
          <p14:tracePt t="42263" x="9031288" y="4146550"/>
          <p14:tracePt t="42273" x="8997950" y="4070350"/>
          <p14:tracePt t="42279" x="8963025" y="3968750"/>
          <p14:tracePt t="42289" x="8904288" y="3857625"/>
          <p14:tracePt t="42297" x="8853488" y="3806825"/>
          <p14:tracePt t="42304" x="8828088" y="3781425"/>
          <p14:tracePt t="42313" x="8777288" y="3738563"/>
          <p14:tracePt t="42321" x="8699500" y="3722688"/>
          <p14:tracePt t="42329" x="8615363" y="3713163"/>
          <p14:tracePt t="42337" x="8529638" y="3713163"/>
          <p14:tracePt t="42344" x="8420100" y="3713163"/>
          <p14:tracePt t="42352" x="8318500" y="3713163"/>
          <p14:tracePt t="42360" x="8215313" y="3713163"/>
          <p14:tracePt t="42369" x="8156575" y="3730625"/>
          <p14:tracePt t="42377" x="8080375" y="3756025"/>
          <p14:tracePt t="42384" x="8045450" y="3781425"/>
          <p14:tracePt t="42392" x="8012113" y="3824288"/>
          <p14:tracePt t="42400" x="8004175" y="3824288"/>
          <p14:tracePt t="42409" x="7977188" y="3857625"/>
          <p14:tracePt t="42417" x="7969250" y="3900488"/>
          <p14:tracePt t="42425" x="7961313" y="3976688"/>
          <p14:tracePt t="42432" x="7961313" y="4062413"/>
          <p14:tracePt t="42440" x="7961313" y="4189413"/>
          <p14:tracePt t="42449" x="7961313" y="4291013"/>
          <p14:tracePt t="42456" x="7961313" y="4376738"/>
          <p14:tracePt t="42464" x="8004175" y="4478338"/>
          <p14:tracePt t="42472" x="8037513" y="4513263"/>
          <p14:tracePt t="42480" x="8062913" y="4579938"/>
          <p14:tracePt t="42489" x="8088313" y="4605338"/>
          <p14:tracePt t="42497" x="8156575" y="4665663"/>
          <p14:tracePt t="42504" x="8181975" y="4683125"/>
          <p14:tracePt t="42512" x="8224838" y="4699000"/>
          <p14:tracePt t="42520" x="8318500" y="4724400"/>
          <p14:tracePt t="42528" x="8385175" y="4724400"/>
          <p14:tracePt t="42539" x="8470900" y="4724400"/>
          <p14:tracePt t="42544" x="8572500" y="4724400"/>
          <p14:tracePt t="42555" x="8658225" y="4724400"/>
          <p14:tracePt t="42560" x="8699500" y="4724400"/>
          <p14:tracePt t="42571" x="8810625" y="4708525"/>
          <p14:tracePt t="42576" x="8861425" y="4691063"/>
          <p14:tracePt t="42587" x="8963025" y="4630738"/>
          <p14:tracePt t="42595" x="9039225" y="4597400"/>
          <p14:tracePt t="42602" x="9107488" y="4546600"/>
          <p14:tracePt t="42611" x="9175750" y="4495800"/>
          <p14:tracePt t="42619" x="9201150" y="4452938"/>
          <p14:tracePt t="42626" x="9244013" y="4368800"/>
          <p14:tracePt t="42635" x="9294813" y="4325938"/>
          <p14:tracePt t="42642" x="9320213" y="4265613"/>
          <p14:tracePt t="42651" x="9320213" y="4232275"/>
          <p14:tracePt t="42659" x="9353550" y="4181475"/>
          <p14:tracePt t="42667" x="9363075" y="4130675"/>
          <p14:tracePt t="42674" x="9405938" y="4079875"/>
          <p14:tracePt t="42682" x="9413875" y="4011613"/>
          <p14:tracePt t="42690" x="9439275" y="3951288"/>
          <p14:tracePt t="42699" x="9456738" y="3875088"/>
          <p14:tracePt t="42706" x="9456738" y="3841750"/>
          <p14:tracePt t="42714" x="9464675" y="3806825"/>
          <p14:tracePt t="42722" x="9464675" y="3763963"/>
          <p14:tracePt t="42730" x="9464675" y="3738563"/>
          <p14:tracePt t="42739" x="9464675" y="3713163"/>
          <p14:tracePt t="42746" x="9464675" y="3679825"/>
          <p14:tracePt t="42754" x="9464675" y="3646488"/>
          <p14:tracePt t="42762" x="9464675" y="3619500"/>
          <p14:tracePt t="42770" x="9456738" y="3594100"/>
          <p14:tracePt t="42779" x="9447213" y="3568700"/>
          <p14:tracePt t="42787" x="9439275" y="3543300"/>
          <p14:tracePt t="42794" x="9431338" y="3517900"/>
          <p14:tracePt t="42802" x="9421813" y="3492500"/>
          <p14:tracePt t="42810" x="9396413" y="3449638"/>
          <p14:tracePt t="42819" x="9388475" y="3433763"/>
          <p14:tracePt t="42826" x="9371013" y="3408363"/>
          <p14:tracePt t="42836" x="9353550" y="3365500"/>
          <p14:tracePt t="42842" x="9328150" y="3340100"/>
          <p14:tracePt t="42852" x="9294813" y="3314700"/>
          <p14:tracePt t="42860" x="9269413" y="3279775"/>
          <p14:tracePt t="42869" x="9244013" y="3263900"/>
          <p14:tracePt t="42876" x="9218613" y="3254375"/>
          <p14:tracePt t="42884" x="9193213" y="3238500"/>
          <p14:tracePt t="42893" x="9175750" y="3221038"/>
          <p14:tracePt t="42910" x="9132888" y="3203575"/>
          <p14:tracePt t="42916" x="9099550" y="3186113"/>
          <p14:tracePt t="42924" x="9082088" y="3178175"/>
          <p14:tracePt t="42932" x="9064625" y="3170238"/>
          <p14:tracePt t="42940" x="9039225" y="3160713"/>
          <p14:tracePt t="42949" x="8980488" y="3152775"/>
          <p14:tracePt t="42957" x="8912225" y="3127375"/>
          <p14:tracePt t="42964" x="8836025" y="3109913"/>
          <p14:tracePt t="42973" x="8802688" y="3109913"/>
          <p14:tracePt t="42980" x="8750300" y="3101975"/>
          <p14:tracePt t="42989" x="8716963" y="3094038"/>
          <p14:tracePt t="42997" x="8691563" y="3094038"/>
          <p14:tracePt t="43004" x="8648700" y="3076575"/>
          <p14:tracePt t="43012" x="8605838" y="3076575"/>
          <p14:tracePt t="43020" x="8580438" y="3076575"/>
          <p14:tracePt t="43028" x="8539163" y="3076575"/>
          <p14:tracePt t="43036" x="8513763" y="3076575"/>
          <p14:tracePt t="43044" x="8496300" y="3076575"/>
          <p14:tracePt t="43052" x="8470900" y="3076575"/>
          <p14:tracePt t="43061" x="8445500" y="3076575"/>
          <p14:tracePt t="43071" x="8435975" y="3084513"/>
          <p14:tracePt t="43076" x="8420100" y="3084513"/>
          <p14:tracePt t="43084" x="8402638" y="3101975"/>
          <p14:tracePt t="43092" x="8369300" y="3119438"/>
          <p14:tracePt t="43100" x="8343900" y="3144838"/>
          <p14:tracePt t="43108" x="8318500" y="3178175"/>
          <p14:tracePt t="43117" x="8291513" y="3221038"/>
          <p14:tracePt t="43125" x="8240713" y="3263900"/>
          <p14:tracePt t="43132" x="8207375" y="3305175"/>
          <p14:tracePt t="43140" x="8181975" y="3348038"/>
          <p14:tracePt t="43151" x="8164513" y="3373438"/>
          <p14:tracePt t="43158" x="8131175" y="3416300"/>
          <p14:tracePt t="43167" x="8105775" y="3441700"/>
          <p14:tracePt t="43175" x="8088313" y="3467100"/>
          <p14:tracePt t="43182" x="8070850" y="3509963"/>
          <p14:tracePt t="43190" x="8037513" y="3560763"/>
          <p14:tracePt t="43198" x="8020050" y="3594100"/>
          <p14:tracePt t="43207" x="8012113" y="3654425"/>
          <p14:tracePt t="43215" x="7994650" y="3705225"/>
          <p14:tracePt t="43222" x="7986713" y="3763963"/>
          <p14:tracePt t="43231" x="7969250" y="3824288"/>
          <p14:tracePt t="43239" x="7961313" y="3892550"/>
          <p14:tracePt t="43247" x="7961313" y="3951288"/>
          <p14:tracePt t="43254" x="7961313" y="4011613"/>
          <p14:tracePt t="43262" x="7961313" y="4044950"/>
          <p14:tracePt t="43270" x="7961313" y="4095750"/>
          <p14:tracePt t="43278" x="7961313" y="4138613"/>
          <p14:tracePt t="43286" x="7961313" y="4171950"/>
          <p14:tracePt t="43295" x="7961313" y="4214813"/>
          <p14:tracePt t="43302" x="7961313" y="4240213"/>
          <p14:tracePt t="43310" x="7961313" y="4265613"/>
          <p14:tracePt t="43319" x="7961313" y="4316413"/>
          <p14:tracePt t="43326" x="7961313" y="4376738"/>
          <p14:tracePt t="43334" x="7977188" y="4435475"/>
          <p14:tracePt t="43342" x="7986713" y="4470400"/>
          <p14:tracePt t="43350" x="7986713" y="4503738"/>
          <p14:tracePt t="43358" x="8012113" y="4564063"/>
          <p14:tracePt t="43366" x="8054975" y="4614863"/>
          <p14:tracePt t="43375" x="8070850" y="4665663"/>
          <p14:tracePt t="43382" x="8096250" y="4716463"/>
          <p14:tracePt t="43390" x="8131175" y="4767263"/>
          <p14:tracePt t="43399" x="8164513" y="4802188"/>
          <p14:tracePt t="43407" x="8199438" y="4843463"/>
          <p14:tracePt t="43414" x="8240713" y="4894263"/>
          <p14:tracePt t="43425" x="8291513" y="4929188"/>
          <p14:tracePt t="43430" x="8351838" y="4987925"/>
          <p14:tracePt t="43440" x="8420100" y="5030788"/>
          <p14:tracePt t="43449" x="8445500" y="5056188"/>
          <p14:tracePt t="43457" x="8488363" y="5073650"/>
          <p14:tracePt t="43464" x="8564563" y="5106988"/>
          <p14:tracePt t="43472" x="8623300" y="5124450"/>
          <p14:tracePt t="43480" x="8699500" y="5132388"/>
          <p14:tracePt t="43488" x="8777288" y="5149850"/>
          <p14:tracePt t="43496" x="8886825" y="5157788"/>
          <p14:tracePt t="43504" x="8972550" y="5157788"/>
          <p14:tracePt t="43512" x="9013825" y="5167313"/>
          <p14:tracePt t="43520" x="9107488" y="5175250"/>
          <p14:tracePt t="43529" x="9193213" y="5175250"/>
          <p14:tracePt t="43536" x="9286875" y="5175250"/>
          <p14:tracePt t="43545" x="9363075" y="5175250"/>
          <p14:tracePt t="43552" x="9396413" y="5175250"/>
          <p14:tracePt t="43560" x="9456738" y="5175250"/>
          <p14:tracePt t="43568" x="9498013" y="5175250"/>
          <p14:tracePt t="43577" x="9583738" y="5175250"/>
          <p14:tracePt t="43585" x="9609138" y="5175250"/>
          <p14:tracePt t="43592" x="9667875" y="5167313"/>
          <p14:tracePt t="43600" x="9710738" y="5149850"/>
          <p14:tracePt t="43608" x="9745663" y="5141913"/>
          <p14:tracePt t="43616" x="9779000" y="5116513"/>
          <p14:tracePt t="43625" x="9804400" y="5099050"/>
          <p14:tracePt t="43632" x="9829800" y="5073650"/>
          <p14:tracePt t="43641" x="9880600" y="5030788"/>
          <p14:tracePt t="43648" x="9906000" y="5005388"/>
          <p14:tracePt t="43659" x="9931400" y="4972050"/>
          <p14:tracePt t="43665" x="9948863" y="4937125"/>
          <p14:tracePt t="43672" x="9999663" y="4886325"/>
          <p14:tracePt t="43680" x="10025063" y="4852988"/>
          <p14:tracePt t="43690" x="10042525" y="4827588"/>
          <p14:tracePt t="43696" x="10067925" y="4792663"/>
          <p14:tracePt t="43706" x="10085388" y="4767263"/>
          <p14:tracePt t="43712" x="10101263" y="4741863"/>
          <p14:tracePt t="43723" x="10110788" y="4716463"/>
          <p14:tracePt t="43728" x="10126663" y="4673600"/>
          <p14:tracePt t="43739" x="10136188" y="4640263"/>
          <p14:tracePt t="43746" x="10161588" y="4579938"/>
          <p14:tracePt t="43754" x="10161588" y="4554538"/>
          <p14:tracePt t="43763" x="10169525" y="4521200"/>
          <p14:tracePt t="43770" x="10179050" y="4478338"/>
          <p14:tracePt t="43778" x="10179050" y="4452938"/>
          <p14:tracePt t="43787" x="10194925" y="4419600"/>
          <p14:tracePt t="43794" x="10194925" y="4368800"/>
          <p14:tracePt t="43802" x="10194925" y="4351338"/>
          <p14:tracePt t="43810" x="10194925" y="4333875"/>
          <p14:tracePt t="43826" x="10194925" y="4316413"/>
          <p14:tracePt t="43834" x="10194925" y="4308475"/>
          <p14:tracePt t="43895" x="10194925" y="4291013"/>
          <p14:tracePt t="43911" x="10194925" y="4283075"/>
          <p14:tracePt t="43920" x="10186988" y="4283075"/>
          <p14:tracePt t="43926" x="10186988" y="4275138"/>
          <p14:tracePt t="43931" x="10179050" y="4265613"/>
          <p14:tracePt t="43947" x="10179050" y="4249738"/>
          <p14:tracePt t="43954" x="10169525" y="4232275"/>
          <p14:tracePt t="43962" x="10161588" y="4232275"/>
          <p14:tracePt t="43971" x="10161588" y="4214813"/>
          <p14:tracePt t="43981" x="10153650" y="4197350"/>
          <p14:tracePt t="43996" x="10153650" y="4189413"/>
          <p14:tracePt t="44002" x="10153650" y="4171950"/>
          <p14:tracePt t="44012" x="10144125" y="4164013"/>
          <p14:tracePt t="44020" x="10136188" y="4146550"/>
          <p14:tracePt t="44028" x="10126663" y="4130675"/>
          <p14:tracePt t="44036" x="10118725" y="4113213"/>
          <p14:tracePt t="44045" x="10118725" y="4095750"/>
          <p14:tracePt t="44052" x="10101263" y="4070350"/>
          <p14:tracePt t="44061" x="10093325" y="4062413"/>
          <p14:tracePt t="44068" x="10093325" y="4044950"/>
          <p14:tracePt t="44076" x="10093325" y="4037013"/>
          <p14:tracePt t="44084" x="10085388" y="4037013"/>
          <p14:tracePt t="44092" x="10085388" y="4027488"/>
          <p14:tracePt t="44100" x="10075863" y="4027488"/>
          <p14:tracePt t="44109" x="10075863" y="4019550"/>
          <p14:tracePt t="44117" x="10075863" y="4011613"/>
          <p14:tracePt t="44177" x="10067925" y="4011613"/>
          <p14:tracePt t="44989" x="10059988" y="4011613"/>
          <p14:tracePt t="44996" x="10050463" y="4011613"/>
          <p14:tracePt t="45012" x="10025063" y="4011613"/>
          <p14:tracePt t="45027" x="10017125" y="4011613"/>
          <p14:tracePt t="45035" x="10009188" y="4011613"/>
          <p14:tracePt t="45042" x="9999663" y="4011613"/>
          <p14:tracePt t="45058" x="9991725" y="4011613"/>
          <p14:tracePt t="45067" x="9983788" y="4011613"/>
          <p14:tracePt t="45083" x="9974263" y="4019550"/>
          <p14:tracePt t="45091" x="9966325" y="4019550"/>
          <p14:tracePt t="45108" x="9956800" y="4019550"/>
          <p14:tracePt t="45115" x="9940925" y="4019550"/>
          <p14:tracePt t="45134" x="9931400" y="4019550"/>
          <p14:tracePt t="45147" x="9923463" y="4019550"/>
          <p14:tracePt t="45157" x="9915525" y="4019550"/>
          <p14:tracePt t="45165" x="9906000" y="4019550"/>
          <p14:tracePt t="45192" x="9898063" y="4019550"/>
          <p14:tracePt t="45197" x="9890125" y="4019550"/>
          <p14:tracePt t="45213" x="9880600" y="4019550"/>
          <p14:tracePt t="45261" x="9872663" y="4019550"/>
          <p14:tracePt t="45294" x="9864725" y="4019550"/>
          <p14:tracePt t="45366" x="9855200" y="4019550"/>
          <p14:tracePt t="45389" x="9847263" y="4019550"/>
          <p14:tracePt t="45413" x="9847263" y="4027488"/>
          <p14:tracePt t="45446" x="9839325" y="4027488"/>
          <p14:tracePt t="45452" x="9829800" y="4037013"/>
          <p14:tracePt t="45463" x="9821863" y="4052888"/>
          <p14:tracePt t="45470" x="9796463" y="4062413"/>
          <p14:tracePt t="45479" x="9779000" y="4062413"/>
          <p14:tracePt t="45487" x="9761538" y="4070350"/>
          <p14:tracePt t="45495" x="9761538" y="4079875"/>
          <p14:tracePt t="45502" x="9753600" y="4079875"/>
          <p14:tracePt t="45511" x="9745663" y="4079875"/>
          <p14:tracePt t="45527" x="9736138" y="4079875"/>
          <p14:tracePt t="45534" x="9720263" y="4087813"/>
          <p14:tracePt t="45542" x="9710738" y="4087813"/>
          <p14:tracePt t="45551" x="9702800" y="4087813"/>
          <p14:tracePt t="45558" x="9685338" y="4087813"/>
          <p14:tracePt t="45566" x="9677400" y="4087813"/>
          <p14:tracePt t="45574" x="9652000" y="4087813"/>
          <p14:tracePt t="45582" x="9617075" y="4087813"/>
          <p14:tracePt t="45590" x="9591675" y="4087813"/>
          <p14:tracePt t="45599" x="9566275" y="4079875"/>
          <p14:tracePt t="45607" x="9523413" y="4070350"/>
          <p14:tracePt t="45615" x="9472613" y="4027488"/>
          <p14:tracePt t="45623" x="9439275" y="4019550"/>
          <p14:tracePt t="45631" x="9405938" y="4002088"/>
          <p14:tracePt t="45639" x="9380538" y="3994150"/>
          <p14:tracePt t="45647" x="9353550" y="3986213"/>
          <p14:tracePt t="45654" x="9320213" y="3968750"/>
          <p14:tracePt t="45662" x="9294813" y="3960813"/>
          <p14:tracePt t="45671" x="9277350" y="3943350"/>
          <p14:tracePt t="45678" x="9251950" y="3943350"/>
          <p14:tracePt t="45687" x="9226550" y="3935413"/>
          <p14:tracePt t="45695" x="9226550" y="3925888"/>
          <p14:tracePt t="45702" x="9218613" y="3917950"/>
          <p14:tracePt t="45712" x="9209088" y="3908425"/>
          <p14:tracePt t="45719" x="9201150" y="3908425"/>
          <p14:tracePt t="45729" x="9201150" y="3900488"/>
          <p14:tracePt t="45737" x="9193213" y="3892550"/>
          <p14:tracePt t="45744" x="9183688" y="3892550"/>
          <p14:tracePt t="45752" x="9175750" y="3883025"/>
          <p14:tracePt t="45761" x="9150350" y="3867150"/>
          <p14:tracePt t="45769" x="9132888" y="3849688"/>
          <p14:tracePt t="45776" x="9117013" y="3841750"/>
          <p14:tracePt t="45784" x="9107488" y="3832225"/>
          <p14:tracePt t="45793" x="9091613" y="3832225"/>
          <p14:tracePt t="45801" x="9074150" y="3816350"/>
          <p14:tracePt t="45808" x="9048750" y="3806825"/>
          <p14:tracePt t="45817" x="9048750" y="3798888"/>
          <p14:tracePt t="45824" x="9039225" y="3790950"/>
          <p14:tracePt t="45833" x="9023350" y="3790950"/>
          <p14:tracePt t="45840" x="9013825" y="3773488"/>
          <p14:tracePt t="45848" x="8988425" y="3748088"/>
          <p14:tracePt t="45857" x="8921750" y="3713163"/>
          <p14:tracePt t="45865" x="8886825" y="3697288"/>
          <p14:tracePt t="45872" x="8836025" y="3671888"/>
          <p14:tracePt t="45881" x="8836025" y="3662363"/>
          <p14:tracePt t="45888" x="8802688" y="3636963"/>
          <p14:tracePt t="45896" x="8785225" y="3629025"/>
          <p14:tracePt t="45907" x="8767763" y="3603625"/>
          <p14:tracePt t="45912" x="8742363" y="3586163"/>
          <p14:tracePt t="45920" x="8734425" y="3568700"/>
          <p14:tracePt t="45928" x="8724900" y="3543300"/>
          <p14:tracePt t="45936" x="8709025" y="3535363"/>
          <p14:tracePt t="45944" x="8699500" y="3527425"/>
          <p14:tracePt t="45952" x="8699500" y="3509963"/>
          <p14:tracePt t="45961" x="8699500" y="3502025"/>
          <p14:tracePt t="45969" x="8691563" y="3484563"/>
          <p14:tracePt t="45977" x="8691563" y="3459163"/>
          <p14:tracePt t="45984" x="8683625" y="3449638"/>
          <p14:tracePt t="45992" x="8683625" y="3433763"/>
          <p14:tracePt t="46000" x="8683625" y="3416300"/>
          <p14:tracePt t="46008" x="8683625" y="3408363"/>
          <p14:tracePt t="46017" x="8674100" y="3398838"/>
          <p14:tracePt t="46027" x="8674100" y="3382963"/>
          <p14:tracePt t="46034" x="8666163" y="3373438"/>
          <p14:tracePt t="46043" x="8666163" y="3365500"/>
          <p14:tracePt t="46050" x="8666163" y="3355975"/>
          <p14:tracePt t="46058" x="8658225" y="3355975"/>
          <p14:tracePt t="46075" x="8658225" y="3348038"/>
          <p14:tracePt t="46083" x="8648700" y="3348038"/>
          <p14:tracePt t="46090" x="8648700" y="3340100"/>
          <p14:tracePt t="46172" x="8648700" y="3330575"/>
          <p14:tracePt t="46181" x="8648700" y="3322638"/>
          <p14:tracePt t="46187" x="8648700" y="3314700"/>
          <p14:tracePt t="46206" x="8658225" y="3305175"/>
          <p14:tracePt t="46211" x="8666163" y="3289300"/>
          <p14:tracePt t="46227" x="8674100" y="3279775"/>
          <p14:tracePt t="46235" x="8683625" y="3254375"/>
          <p14:tracePt t="46250" x="8691563" y="3221038"/>
          <p14:tracePt t="46259" x="8691563" y="3211513"/>
          <p14:tracePt t="46267" x="8691563" y="3195638"/>
          <p14:tracePt t="46274" x="8691563" y="3178175"/>
          <p14:tracePt t="46282" x="8691563" y="3170238"/>
          <p14:tracePt t="46293" x="8691563" y="3135313"/>
          <p14:tracePt t="46298" x="8691563" y="3119438"/>
          <p14:tracePt t="46308" x="8691563" y="3109913"/>
          <p14:tracePt t="46317" x="8691563" y="3101975"/>
          <p14:tracePt t="46325" x="8691563" y="3094038"/>
          <p14:tracePt t="46333" x="8691563" y="3084513"/>
          <p14:tracePt t="46340" x="8691563" y="3067050"/>
          <p14:tracePt t="46349" x="8691563" y="3051175"/>
          <p14:tracePt t="46365" x="8691563" y="3041650"/>
          <p14:tracePt t="46373" x="8691563" y="3033713"/>
          <p14:tracePt t="46413" x="8691563" y="3025775"/>
          <p14:tracePt t="46429" x="8691563" y="3016250"/>
          <p14:tracePt t="46436" x="8683625" y="3016250"/>
          <p14:tracePt t="46452" x="8666163" y="3016250"/>
          <p14:tracePt t="46460" x="8666163" y="3008313"/>
          <p14:tracePt t="46468" x="8658225" y="3008313"/>
          <p14:tracePt t="46484" x="8658225" y="3000375"/>
          <p14:tracePt t="46492" x="8648700" y="3000375"/>
          <p14:tracePt t="46500" x="8640763" y="2990850"/>
          <p14:tracePt t="46525" x="8632825" y="2990850"/>
          <p14:tracePt t="46544" x="8623300" y="2982913"/>
          <p14:tracePt t="46584" x="8615363" y="2982913"/>
          <p14:tracePt t="46663" x="8605838" y="2982913"/>
          <p14:tracePt t="46679" x="8589963" y="2982913"/>
          <p14:tracePt t="46712" x="8580438" y="2982913"/>
          <p14:tracePt t="46727" x="8572500" y="2982913"/>
          <p14:tracePt t="46751" x="8564563" y="2982913"/>
          <p14:tracePt t="46759" x="8555038" y="2982913"/>
          <p14:tracePt t="46766" x="8547100" y="2982913"/>
          <p14:tracePt t="46790" x="8539163" y="2982913"/>
          <p14:tracePt t="46800" x="8529638" y="2982913"/>
          <p14:tracePt t="46815" x="8521700" y="2982913"/>
          <p14:tracePt t="46823" x="8513763" y="2982913"/>
          <p14:tracePt t="46831" x="8504238" y="2982913"/>
          <p14:tracePt t="46847" x="8504238" y="2974975"/>
          <p14:tracePt t="46855" x="8496300" y="2974975"/>
          <p14:tracePt t="46874" x="8488363" y="2974975"/>
          <p14:tracePt t="46879" x="8478838" y="2974975"/>
          <p14:tracePt t="46897" x="8470900" y="2974975"/>
          <p14:tracePt t="46921" x="8462963" y="2965450"/>
          <p14:tracePt t="46972" x="8445500" y="2965450"/>
          <p14:tracePt t="47003" x="8435975" y="2965450"/>
          <p14:tracePt t="47043" x="8428038" y="2965450"/>
          <p14:tracePt t="47058" x="8420100" y="2965450"/>
          <p14:tracePt t="47064" x="8410575" y="2965450"/>
          <p14:tracePt t="47072" x="8394700" y="2965450"/>
          <p14:tracePt t="47081" x="8377238" y="2965450"/>
          <p14:tracePt t="47089" x="8359775" y="2965450"/>
          <p14:tracePt t="47097" x="8343900" y="2965450"/>
          <p14:tracePt t="47105" x="8326438" y="2965450"/>
          <p14:tracePt t="47112" x="8318500" y="2965450"/>
          <p14:tracePt t="47121" x="8308975" y="2965450"/>
          <p14:tracePt t="47129" x="8301038" y="2974975"/>
          <p14:tracePt t="47137" x="8283575" y="2974975"/>
          <p14:tracePt t="47145" x="8266113" y="2990850"/>
          <p14:tracePt t="47152" x="8258175" y="2990850"/>
          <p14:tracePt t="47171" x="8250238" y="2990850"/>
          <p14:tracePt t="47179" x="8240713" y="3000375"/>
          <p14:tracePt t="47195" x="8232775" y="3000375"/>
          <p14:tracePt t="47211" x="8224838" y="3008313"/>
          <p14:tracePt t="47219" x="8215313" y="3008313"/>
          <p14:tracePt t="47226" x="8215313" y="3016250"/>
          <p14:tracePt t="47234" x="8199438" y="3025775"/>
          <p14:tracePt t="47242" x="8189913" y="3025775"/>
          <p14:tracePt t="47259" x="8181975" y="3033713"/>
          <p14:tracePt t="47267" x="8174038" y="3033713"/>
          <p14:tracePt t="47275" x="8174038" y="3041650"/>
          <p14:tracePt t="47282" x="8156575" y="3051175"/>
          <p14:tracePt t="47299" x="8147050" y="3051175"/>
          <p14:tracePt t="47306" x="8147050" y="3067050"/>
          <p14:tracePt t="47315" x="8139113" y="3067050"/>
          <p14:tracePt t="47322" x="8121650" y="3076575"/>
          <p14:tracePt t="47331" x="8121650" y="3084513"/>
          <p14:tracePt t="47339" x="8105775" y="3101975"/>
          <p14:tracePt t="47346" x="8096250" y="3101975"/>
          <p14:tracePt t="47354" x="8096250" y="3109913"/>
          <p14:tracePt t="47362" x="8080375" y="3127375"/>
          <p14:tracePt t="47370" x="8070850" y="3127375"/>
          <p14:tracePt t="47378" x="8070850" y="3135313"/>
          <p14:tracePt t="47386" x="8045450" y="3152775"/>
          <p14:tracePt t="47395" x="8037513" y="3160713"/>
          <p14:tracePt t="47402" x="8029575" y="3178175"/>
          <p14:tracePt t="47410" x="8020050" y="3186113"/>
          <p14:tracePt t="47419" x="8012113" y="3203575"/>
          <p14:tracePt t="47426" x="8004175" y="3203575"/>
          <p14:tracePt t="47436" x="7986713" y="3221038"/>
          <p14:tracePt t="47442" x="7986713" y="3238500"/>
          <p14:tracePt t="47453" x="7977188" y="3246438"/>
          <p14:tracePt t="47459" x="7977188" y="3254375"/>
          <p14:tracePt t="47469" x="7951788" y="3271838"/>
          <p14:tracePt t="47476" x="7943850" y="3279775"/>
          <p14:tracePt t="47484" x="7943850" y="3305175"/>
          <p14:tracePt t="47493" x="7926388" y="3330575"/>
          <p14:tracePt t="47501" x="7910513" y="3355975"/>
          <p14:tracePt t="47509" x="7900988" y="3373438"/>
          <p14:tracePt t="47517" x="7893050" y="3373438"/>
          <p14:tracePt t="47524" x="7885113" y="3390900"/>
          <p14:tracePt t="47532" x="7875588" y="3416300"/>
          <p14:tracePt t="47540" x="7867650" y="3416300"/>
          <p14:tracePt t="47548" x="7867650" y="3424238"/>
          <p14:tracePt t="47556" x="7859713" y="3441700"/>
          <p14:tracePt t="47564" x="7850188" y="3441700"/>
          <p14:tracePt t="47572" x="7850188" y="3459163"/>
          <p14:tracePt t="47581" x="7842250" y="3475038"/>
          <p14:tracePt t="47597" x="7832725" y="3502025"/>
          <p14:tracePt t="47605" x="7824788" y="3509963"/>
          <p14:tracePt t="47613" x="7816850" y="3517900"/>
          <p14:tracePt t="47620" x="7816850" y="3535363"/>
          <p14:tracePt t="47628" x="7807325" y="3543300"/>
          <p14:tracePt t="47637" x="7807325" y="3560763"/>
          <p14:tracePt t="47644" x="7791450" y="3586163"/>
          <p14:tracePt t="47652" x="7791450" y="3594100"/>
          <p14:tracePt t="47660" x="7781925" y="3603625"/>
          <p14:tracePt t="47669" x="7781925" y="3619500"/>
          <p14:tracePt t="47684" x="7781925" y="3629025"/>
          <p14:tracePt t="47692" x="7773988" y="3636963"/>
          <p14:tracePt t="47700" x="7773988" y="3654425"/>
          <p14:tracePt t="47709" x="7773988" y="3662363"/>
          <p14:tracePt t="47716" x="7766050" y="3679825"/>
          <p14:tracePt t="47735" x="7766050" y="3687763"/>
          <p14:tracePt t="47742" x="7766050" y="3705225"/>
          <p14:tracePt t="47751" x="7766050" y="3713163"/>
          <p14:tracePt t="47759" x="7766050" y="3738563"/>
          <p14:tracePt t="47767" x="7766050" y="3756025"/>
          <p14:tracePt t="47774" x="7766050" y="3781425"/>
          <p14:tracePt t="47782" x="7766050" y="3798888"/>
          <p14:tracePt t="47791" x="7766050" y="3816350"/>
          <p14:tracePt t="47798" x="7766050" y="3849688"/>
          <p14:tracePt t="47806" x="7766050" y="3875088"/>
          <p14:tracePt t="47815" x="7766050" y="3900488"/>
          <p14:tracePt t="47831" x="7766050" y="3943350"/>
          <p14:tracePt t="47839" x="7766050" y="3960813"/>
          <p14:tracePt t="47846" x="7766050" y="3994150"/>
          <p14:tracePt t="47854" x="7766050" y="4019550"/>
          <p14:tracePt t="47862" x="7766050" y="4037013"/>
          <p14:tracePt t="47870" x="7766050" y="4062413"/>
          <p14:tracePt t="47879" x="7766050" y="4087813"/>
          <p14:tracePt t="47887" x="7766050" y="4130675"/>
          <p14:tracePt t="47905" x="7766050" y="4171950"/>
          <p14:tracePt t="47911" x="7766050" y="4206875"/>
          <p14:tracePt t="47919" x="7773988" y="4224338"/>
          <p14:tracePt t="47927" x="7773988" y="4240213"/>
          <p14:tracePt t="47934" x="7773988" y="4257675"/>
          <p14:tracePt t="47942" x="7781925" y="4283075"/>
          <p14:tracePt t="47950" x="7781925" y="4308475"/>
          <p14:tracePt t="47958" x="7799388" y="4333875"/>
          <p14:tracePt t="47966" x="7799388" y="4359275"/>
          <p14:tracePt t="47974" x="7807325" y="4394200"/>
          <p14:tracePt t="47982" x="7807325" y="4410075"/>
          <p14:tracePt t="47990" x="7816850" y="4427538"/>
          <p14:tracePt t="47999" x="7824788" y="4460875"/>
          <p14:tracePt t="48009" x="7824788" y="4503738"/>
          <p14:tracePt t="48015" x="7832725" y="4538663"/>
          <p14:tracePt t="48025" x="7850188" y="4589463"/>
          <p14:tracePt t="48031" x="7859713" y="4614863"/>
          <p14:tracePt t="48041" x="7867650" y="4648200"/>
          <p14:tracePt t="48049" x="7867650" y="4665663"/>
          <p14:tracePt t="48056" x="7875588" y="4699000"/>
          <p14:tracePt t="48064" x="7885113" y="4716463"/>
          <p14:tracePt t="48072" x="7900988" y="4749800"/>
          <p14:tracePt t="48081" x="7910513" y="4775200"/>
          <p14:tracePt t="48093" x="7918450" y="4818063"/>
          <p14:tracePt t="48099" x="7926388" y="4843463"/>
          <p14:tracePt t="48105" x="7935913" y="4868863"/>
          <p14:tracePt t="48112" x="7943850" y="4894263"/>
          <p14:tracePt t="48121" x="7943850" y="4911725"/>
          <p14:tracePt t="48129" x="7951788" y="4929188"/>
          <p14:tracePt t="48136" x="7961313" y="4954588"/>
          <p14:tracePt t="48144" x="7977188" y="4987925"/>
          <p14:tracePt t="48152" x="7994650" y="5013325"/>
          <p14:tracePt t="48161" x="8012113" y="5030788"/>
          <p14:tracePt t="48169" x="8020050" y="5048250"/>
          <p14:tracePt t="48176" x="8037513" y="5081588"/>
          <p14:tracePt t="48184" x="8045450" y="5106988"/>
          <p14:tracePt t="48192" x="8054975" y="5124450"/>
          <p14:tracePt t="48200" x="8062913" y="5124450"/>
          <p14:tracePt t="48209" x="8070850" y="5141913"/>
          <p14:tracePt t="48216" x="8088313" y="5157788"/>
          <p14:tracePt t="48225" x="8105775" y="5167313"/>
          <p14:tracePt t="48233" x="8105775" y="5183188"/>
          <p14:tracePt t="48241" x="8113713" y="5200650"/>
          <p14:tracePt t="48249" x="8121650" y="5208588"/>
          <p14:tracePt t="48256" x="8139113" y="5218113"/>
          <p14:tracePt t="48264" x="8139113" y="5235575"/>
          <p14:tracePt t="48272" x="8156575" y="5243513"/>
          <p14:tracePt t="48281" x="8189913" y="5268913"/>
          <p14:tracePt t="48288" x="8207375" y="5286375"/>
          <p14:tracePt t="48297" x="8224838" y="5286375"/>
          <p14:tracePt t="48306" x="8224838" y="5294313"/>
          <p14:tracePt t="48312" x="8250238" y="5302250"/>
          <p14:tracePt t="48322" x="8275638" y="5319713"/>
          <p14:tracePt t="48328" x="8291513" y="5327650"/>
          <p14:tracePt t="48338" x="8308975" y="5337175"/>
          <p14:tracePt t="48347" x="8334375" y="5337175"/>
          <p14:tracePt t="48355" x="8369300" y="5353050"/>
          <p14:tracePt t="48362" x="8385175" y="5362575"/>
          <p14:tracePt t="48371" x="8410575" y="5370513"/>
          <p14:tracePt t="48378" x="8420100" y="5380038"/>
          <p14:tracePt t="48386" x="8445500" y="5387975"/>
          <p14:tracePt t="48394" x="8462963" y="5387975"/>
          <p14:tracePt t="48402" x="8488363" y="5395913"/>
          <p14:tracePt t="48410" x="8513763" y="5405438"/>
          <p14:tracePt t="48418" x="8529638" y="5413375"/>
          <p14:tracePt t="48426" x="8564563" y="5421313"/>
          <p14:tracePt t="48434" x="8589963" y="5421313"/>
          <p14:tracePt t="48442" x="8615363" y="5421313"/>
          <p14:tracePt t="48451" x="8658225" y="5430838"/>
          <p14:tracePt t="48459" x="8691563" y="5456238"/>
          <p14:tracePt t="48466" x="8777288" y="5464175"/>
          <p14:tracePt t="48475" x="8810625" y="5472113"/>
          <p14:tracePt t="48483" x="8843963" y="5472113"/>
          <p14:tracePt t="48490" x="8886825" y="5481638"/>
          <p14:tracePt t="48498" x="8912225" y="5481638"/>
          <p14:tracePt t="48506" x="8937625" y="5489575"/>
          <p14:tracePt t="48514" x="8963025" y="5489575"/>
          <p14:tracePt t="48522" x="8988425" y="5489575"/>
          <p14:tracePt t="48530" x="8997950" y="5497513"/>
          <p14:tracePt t="48538" x="9013825" y="5497513"/>
          <p14:tracePt t="48547" x="9031288" y="5497513"/>
          <p14:tracePt t="48556" x="9048750" y="5497513"/>
          <p14:tracePt t="48562" x="9056688" y="5497513"/>
          <p14:tracePt t="48570" x="9074150" y="5497513"/>
          <p14:tracePt t="48579" x="9082088" y="5497513"/>
          <p14:tracePt t="48587" x="9099550" y="5497513"/>
          <p14:tracePt t="48594" x="9132888" y="5497513"/>
          <p14:tracePt t="48605" x="9150350" y="5497513"/>
          <p14:tracePt t="48610" x="9175750" y="5507038"/>
          <p14:tracePt t="48621" x="9201150" y="5507038"/>
          <p14:tracePt t="48629" x="9218613" y="5514975"/>
          <p14:tracePt t="48637" x="9244013" y="5514975"/>
          <p14:tracePt t="48644" x="9261475" y="5514975"/>
          <p14:tracePt t="48653" x="9269413" y="5514975"/>
          <p14:tracePt t="48661" x="9294813" y="5514975"/>
          <p14:tracePt t="48669" x="9328150" y="5514975"/>
          <p14:tracePt t="48676" x="9345613" y="5514975"/>
          <p14:tracePt t="48685" x="9380538" y="5514975"/>
          <p14:tracePt t="48692" x="9405938" y="5514975"/>
          <p14:tracePt t="48701" x="9439275" y="5514975"/>
          <p14:tracePt t="48708" x="9456738" y="5514975"/>
          <p14:tracePt t="48717" x="9482138" y="5514975"/>
          <p14:tracePt t="48725" x="9515475" y="5514975"/>
          <p14:tracePt t="48732" x="9532938" y="5514975"/>
          <p14:tracePt t="48741" x="9566275" y="5507038"/>
          <p14:tracePt t="48748" x="9591675" y="5507038"/>
          <p14:tracePt t="48757" x="9617075" y="5497513"/>
          <p14:tracePt t="48764" x="9634538" y="5497513"/>
          <p14:tracePt t="48772" x="9659938" y="5497513"/>
          <p14:tracePt t="48781" x="9685338" y="5489575"/>
          <p14:tracePt t="48789" x="9720263" y="5481638"/>
          <p14:tracePt t="48797" x="9728200" y="5472113"/>
          <p14:tracePt t="48805" x="9745663" y="5464175"/>
          <p14:tracePt t="48812" x="9771063" y="5446713"/>
          <p14:tracePt t="48821" x="9804400" y="5430838"/>
          <p14:tracePt t="48828" x="9821863" y="5421313"/>
          <p14:tracePt t="48836" x="9829800" y="5405438"/>
          <p14:tracePt t="48844" x="9864725" y="5387975"/>
          <p14:tracePt t="48852" x="9898063" y="5387975"/>
          <p14:tracePt t="48958" x="10204450" y="5124450"/>
          <p14:tracePt t="48966" x="10220325" y="5116513"/>
          <p14:tracePt t="48974" x="10237788" y="5091113"/>
          <p14:tracePt t="48982" x="10255250" y="5064125"/>
          <p14:tracePt t="48990" x="10298113" y="5013325"/>
          <p14:tracePt t="48999" x="10323513" y="4987925"/>
          <p14:tracePt t="49006" x="10339388" y="4954588"/>
          <p14:tracePt t="49014" x="10356850" y="4919663"/>
          <p14:tracePt t="49022" x="10374313" y="4886325"/>
          <p14:tracePt t="49030" x="10399713" y="4852988"/>
          <p14:tracePt t="49038" x="10415588" y="4792663"/>
          <p14:tracePt t="49047" x="10425113" y="4767263"/>
          <p14:tracePt t="49055" x="10442575" y="4724400"/>
          <p14:tracePt t="49062" x="10450513" y="4691063"/>
          <p14:tracePt t="49070" x="10458450" y="4665663"/>
          <p14:tracePt t="49078" x="10467975" y="4640263"/>
          <p14:tracePt t="49087" x="10475913" y="4605338"/>
          <p14:tracePt t="49095" x="10483850" y="4597400"/>
          <p14:tracePt t="49102" x="10501313" y="4579938"/>
          <p14:tracePt t="49110" x="10509250" y="4554538"/>
          <p14:tracePt t="49118" x="10518775" y="4513263"/>
          <p14:tracePt t="49126" x="10526713" y="4470400"/>
          <p14:tracePt t="49134" x="10534650" y="4419600"/>
          <p14:tracePt t="49142" x="10544175" y="4384675"/>
          <p14:tracePt t="49150" x="10552113" y="4351338"/>
          <p14:tracePt t="49159" x="10560050" y="4333875"/>
          <p14:tracePt t="49169" x="10560050" y="4300538"/>
          <p14:tracePt t="49174" x="10569575" y="4265613"/>
          <p14:tracePt t="49185" x="10569575" y="4249738"/>
          <p14:tracePt t="49192" x="10569575" y="4224338"/>
          <p14:tracePt t="49200" x="10569575" y="4206875"/>
          <p14:tracePt t="49209" x="10569575" y="4197350"/>
          <p14:tracePt t="49216" x="10569575" y="4171950"/>
          <p14:tracePt t="49224" x="10569575" y="4156075"/>
          <p14:tracePt t="49232" x="10569575" y="4130675"/>
          <p14:tracePt t="49241" x="10569575" y="4113213"/>
          <p14:tracePt t="49248" x="10569575" y="4087813"/>
          <p14:tracePt t="49265" x="10569575" y="4062413"/>
          <p14:tracePt t="49272" x="10569575" y="4027488"/>
          <p14:tracePt t="49281" x="10560050" y="4019550"/>
          <p14:tracePt t="49288" x="10560050" y="4002088"/>
          <p14:tracePt t="49297" x="10552113" y="3986213"/>
          <p14:tracePt t="49304" x="10544175" y="3976688"/>
          <p14:tracePt t="49312" x="10534650" y="3951288"/>
          <p14:tracePt t="49321" x="10534650" y="3935413"/>
          <p14:tracePt t="49329" x="10518775" y="3908425"/>
          <p14:tracePt t="49337" x="10483850" y="3883025"/>
          <p14:tracePt t="49344" x="10467975" y="3857625"/>
          <p14:tracePt t="49352" x="10450513" y="3849688"/>
          <p14:tracePt t="49360" x="10433050" y="3841750"/>
          <p14:tracePt t="49369" x="10415588" y="3824288"/>
          <p14:tracePt t="49376" x="10399713" y="3816350"/>
          <p14:tracePt t="49384" x="10374313" y="3790950"/>
          <p14:tracePt t="49392" x="10348913" y="3756025"/>
          <p14:tracePt t="49401" x="10298113" y="3738563"/>
          <p14:tracePt t="49408" x="10263188" y="3722688"/>
          <p14:tracePt t="49417" x="10212388" y="3697288"/>
          <p14:tracePt t="49424" x="10153650" y="3671888"/>
          <p14:tracePt t="49432" x="10101263" y="3636963"/>
          <p14:tracePt t="49441" x="10059988" y="3629025"/>
          <p14:tracePt t="49449" x="10009188" y="3619500"/>
          <p14:tracePt t="49456" x="9974263" y="3611563"/>
          <p14:tracePt t="49467" x="9931400" y="3603625"/>
          <p14:tracePt t="49475" x="9880600" y="3586163"/>
          <p14:tracePt t="49482" x="9839325" y="3578225"/>
          <p14:tracePt t="49491" x="9804400" y="3578225"/>
          <p14:tracePt t="49499" x="9779000" y="3568700"/>
          <p14:tracePt t="49507" x="9761538" y="3560763"/>
          <p14:tracePt t="49514" x="9728200" y="3552825"/>
          <p14:tracePt t="49522" x="9710738" y="3552825"/>
          <p14:tracePt t="49531" x="9694863" y="3535363"/>
          <p14:tracePt t="50072" x="9685338" y="3535363"/>
          <p14:tracePt t="50105" x="9677400" y="3535363"/>
          <p14:tracePt t="50111" x="9659938" y="3527425"/>
          <p14:tracePt t="50118" x="9642475" y="3517900"/>
          <p14:tracePt t="50126" x="9617075" y="3517900"/>
          <p14:tracePt t="50134" x="9601200" y="3509963"/>
          <p14:tracePt t="50142" x="9566275" y="3492500"/>
          <p14:tracePt t="50150" x="9550400" y="3492500"/>
          <p14:tracePt t="50158" x="9532938" y="3492500"/>
          <p14:tracePt t="50166" x="9532938" y="3484563"/>
          <p14:tracePt t="50174" x="9523413" y="3484563"/>
          <p14:tracePt t="50182" x="9515475" y="3475038"/>
          <p14:tracePt t="50190" x="9507538" y="3475038"/>
          <p14:tracePt t="50207" x="9498013" y="3467100"/>
          <p14:tracePt t="50214" x="9482138" y="3467100"/>
          <p14:tracePt t="50223" x="9456738" y="3441700"/>
          <p14:tracePt t="50231" x="9431338" y="3424238"/>
          <p14:tracePt t="50239" x="9405938" y="3416300"/>
          <p14:tracePt t="50247" x="9363075" y="3398838"/>
          <p14:tracePt t="50255" x="9328150" y="3382963"/>
          <p14:tracePt t="50262" x="9302750" y="3365500"/>
          <p14:tracePt t="50270" x="9269413" y="3348038"/>
          <p14:tracePt t="50278" x="9251950" y="3340100"/>
          <p14:tracePt t="50287" x="9244013" y="3340100"/>
          <p14:tracePt t="50294" x="9236075" y="3330575"/>
          <p14:tracePt t="50303" x="9226550" y="3330575"/>
          <p14:tracePt t="50426" x="9236075" y="3330575"/>
          <p14:tracePt t="50433" x="9261475" y="3330575"/>
          <p14:tracePt t="50440" x="9294813" y="3330575"/>
          <p14:tracePt t="50448" x="9320213" y="3330575"/>
          <p14:tracePt t="50456" x="9337675" y="3340100"/>
          <p14:tracePt t="50464" x="9363075" y="3355975"/>
          <p14:tracePt t="50472" x="9388475" y="3365500"/>
          <p14:tracePt t="50480" x="9405938" y="3365500"/>
          <p14:tracePt t="50488" x="9405938" y="3373438"/>
          <p14:tracePt t="50643" x="9413875" y="3373438"/>
          <p14:tracePt t="50652" x="9421813" y="3373438"/>
          <p14:tracePt t="50666" x="9431338" y="3373438"/>
          <p14:tracePt t="50674" x="9439275" y="3365500"/>
          <p14:tracePt t="50682" x="9447213" y="3365500"/>
          <p14:tracePt t="50698" x="9464675" y="3355975"/>
          <p14:tracePt t="50706" x="9472613" y="3355975"/>
          <p14:tracePt t="52302" x="9472613" y="3348038"/>
          <p14:tracePt t="52310" x="9482138" y="3330575"/>
          <p14:tracePt t="52318" x="9498013" y="3322638"/>
          <p14:tracePt t="52326" x="9507538" y="3305175"/>
          <p14:tracePt t="52333" x="9515475" y="3289300"/>
          <p14:tracePt t="52342" x="9523413" y="3289300"/>
          <p14:tracePt t="52351" x="9532938" y="3271838"/>
          <p14:tracePt t="52359" x="9558338" y="3263900"/>
          <p14:tracePt t="52366" x="9558338" y="3254375"/>
          <p14:tracePt t="52374" x="9575800" y="3246438"/>
          <p14:tracePt t="52382" x="9591675" y="3246438"/>
          <p14:tracePt t="52391" x="9609138" y="3228975"/>
          <p14:tracePt t="52398" x="9642475" y="3228975"/>
          <p14:tracePt t="52406" x="9667875" y="3228975"/>
          <p14:tracePt t="52414" x="9694863" y="3228975"/>
          <p14:tracePt t="52423" x="9702800" y="3228975"/>
          <p14:tracePt t="52430" x="9728200" y="3228975"/>
          <p14:tracePt t="52439" x="9745663" y="3228975"/>
          <p14:tracePt t="52446" x="9779000" y="3228975"/>
          <p14:tracePt t="52455" x="9804400" y="3228975"/>
          <p14:tracePt t="52463" x="9847263" y="3228975"/>
          <p14:tracePt t="52475" x="9872663" y="3238500"/>
          <p14:tracePt t="52481" x="9898063" y="3254375"/>
          <p14:tracePt t="52495" x="9923463" y="3263900"/>
          <p14:tracePt t="52503" x="9931400" y="3279775"/>
          <p14:tracePt t="52511" x="9940925" y="3289300"/>
          <p14:tracePt t="52519" x="9948863" y="3297238"/>
          <p14:tracePt t="52527" x="9956800" y="3322638"/>
          <p14:tracePt t="52534" x="9966325" y="3348038"/>
          <p14:tracePt t="52542" x="9974263" y="3373438"/>
          <p14:tracePt t="52550" x="9991725" y="3382963"/>
          <p14:tracePt t="52559" x="9999663" y="3408363"/>
          <p14:tracePt t="52566" x="10009188" y="3424238"/>
          <p14:tracePt t="52574" x="10017125" y="3441700"/>
          <p14:tracePt t="52582" x="10017125" y="3467100"/>
          <p14:tracePt t="52590" x="10025063" y="3492500"/>
          <p14:tracePt t="52598" x="10025063" y="3527425"/>
          <p14:tracePt t="52608" x="10034588" y="3543300"/>
          <p14:tracePt t="52614" x="10034588" y="3586163"/>
          <p14:tracePt t="52624" x="10042525" y="3611563"/>
          <p14:tracePt t="52630" x="10042525" y="3687763"/>
          <p14:tracePt t="52640" x="10042525" y="3730625"/>
          <p14:tracePt t="52646" x="10042525" y="3763963"/>
          <p14:tracePt t="52657" x="10042525" y="3816350"/>
          <p14:tracePt t="52665" x="10042525" y="3849688"/>
          <p14:tracePt t="52672" x="10042525" y="3900488"/>
          <p14:tracePt t="52681" x="10042525" y="3935413"/>
          <p14:tracePt t="52689" x="10034588" y="3968750"/>
          <p14:tracePt t="52697" x="10034588" y="4002088"/>
          <p14:tracePt t="52705" x="10034588" y="4027488"/>
          <p14:tracePt t="52712" x="10025063" y="4062413"/>
          <p14:tracePt t="52721" x="10017125" y="4113213"/>
          <p14:tracePt t="52728" x="9999663" y="4146550"/>
          <p14:tracePt t="52737" x="9983788" y="4206875"/>
          <p14:tracePt t="52744" x="9956800" y="4257675"/>
          <p14:tracePt t="52752" x="9940925" y="4291013"/>
          <p14:tracePt t="52761" x="9931400" y="4333875"/>
          <p14:tracePt t="52769" x="9915525" y="4359275"/>
          <p14:tracePt t="52776" x="9906000" y="4394200"/>
          <p14:tracePt t="52784" x="9880600" y="4452938"/>
          <p14:tracePt t="52792" x="9864725" y="4486275"/>
          <p14:tracePt t="52801" x="9839325" y="4538663"/>
          <p14:tracePt t="52809" x="9821863" y="4572000"/>
          <p14:tracePt t="52817" x="9796463" y="4605338"/>
          <p14:tracePt t="52824" x="9753600" y="4657725"/>
          <p14:tracePt t="52832" x="9736138" y="4683125"/>
          <p14:tracePt t="52841" x="9710738" y="4708525"/>
          <p14:tracePt t="52849" x="9685338" y="4767263"/>
          <p14:tracePt t="52857" x="9634538" y="4810125"/>
          <p14:tracePt t="52864" x="9591675" y="4835525"/>
          <p14:tracePt t="52873" x="9532938" y="4878388"/>
          <p14:tracePt t="52880" x="9482138" y="4911725"/>
          <p14:tracePt t="52891" x="9431338" y="4937125"/>
          <p14:tracePt t="52896" x="9345613" y="4962525"/>
          <p14:tracePt t="52906" x="9269413" y="4987925"/>
          <p14:tracePt t="52919" x="9209088" y="5013325"/>
          <p14:tracePt t="52922" x="9150350" y="5013325"/>
          <p14:tracePt t="52929" x="9091613" y="5022850"/>
          <p14:tracePt t="52938" x="9031288" y="5022850"/>
          <p14:tracePt t="52947" x="8947150" y="5022850"/>
          <p14:tracePt t="52954" x="8886825" y="5022850"/>
          <p14:tracePt t="52962" x="8836025" y="5022850"/>
          <p14:tracePt t="52971" x="8785225" y="5022850"/>
          <p14:tracePt t="52978" x="8759825" y="5022850"/>
          <p14:tracePt t="52986" x="8724900" y="5022850"/>
          <p14:tracePt t="52995" x="8666163" y="5013325"/>
          <p14:tracePt t="53002" x="8605838" y="4987925"/>
          <p14:tracePt t="53010" x="8529638" y="4962525"/>
          <p14:tracePt t="53019" x="8496300" y="4954588"/>
          <p14:tracePt t="53027" x="8453438" y="4929188"/>
          <p14:tracePt t="53035" x="8428038" y="4911725"/>
          <p14:tracePt t="53042" x="8410575" y="4903788"/>
          <p14:tracePt t="53050" x="8394700" y="4878388"/>
          <p14:tracePt t="53059" x="8377238" y="4860925"/>
          <p14:tracePt t="53067" x="8359775" y="4843463"/>
          <p14:tracePt t="53074" x="8334375" y="4827588"/>
          <p14:tracePt t="53082" x="8301038" y="4775200"/>
          <p14:tracePt t="53090" x="8283575" y="4749800"/>
          <p14:tracePt t="53098" x="8258175" y="4716463"/>
          <p14:tracePt t="53106" x="8240713" y="4683125"/>
          <p14:tracePt t="53115" x="8232775" y="4648200"/>
          <p14:tracePt t="53122" x="8215313" y="4597400"/>
          <p14:tracePt t="53130" x="8207375" y="4564063"/>
          <p14:tracePt t="53138" x="8199438" y="4521200"/>
          <p14:tracePt t="53146" x="8189913" y="4486275"/>
          <p14:tracePt t="53154" x="8181975" y="4445000"/>
          <p14:tracePt t="53162" x="8181975" y="4419600"/>
          <p14:tracePt t="53172" x="8174038" y="4376738"/>
          <p14:tracePt t="53178" x="8156575" y="4351338"/>
          <p14:tracePt t="53188" x="8156575" y="4325938"/>
          <p14:tracePt t="53194" x="8156575" y="4308475"/>
          <p14:tracePt t="53205" x="8147050" y="4257675"/>
          <p14:tracePt t="53210" x="8147050" y="4240213"/>
          <p14:tracePt t="53220" x="8147050" y="4206875"/>
          <p14:tracePt t="53228" x="8139113" y="4164013"/>
          <p14:tracePt t="53236" x="8139113" y="4130675"/>
          <p14:tracePt t="53244" x="8139113" y="4105275"/>
          <p14:tracePt t="53252" x="8139113" y="4062413"/>
          <p14:tracePt t="53260" x="8139113" y="4044950"/>
          <p14:tracePt t="53268" x="8139113" y="4019550"/>
          <p14:tracePt t="53276" x="8139113" y="3986213"/>
          <p14:tracePt t="53284" x="8139113" y="3960813"/>
          <p14:tracePt t="53292" x="8139113" y="3943350"/>
          <p14:tracePt t="53300" x="8139113" y="3925888"/>
          <p14:tracePt t="53308" x="8139113" y="3917950"/>
          <p14:tracePt t="53316" x="8139113" y="3908425"/>
          <p14:tracePt t="53324" x="8139113" y="3892550"/>
          <p14:tracePt t="53332" x="8139113" y="3883025"/>
          <p14:tracePt t="53340" x="8139113" y="3875088"/>
          <p14:tracePt t="53348" x="8139113" y="3867150"/>
          <p14:tracePt t="53356" x="8147050" y="3841750"/>
          <p14:tracePt t="53364" x="8147050" y="3824288"/>
          <p14:tracePt t="53372" x="8156575" y="3816350"/>
          <p14:tracePt t="53380" x="8164513" y="3781425"/>
          <p14:tracePt t="53389" x="8174038" y="3763963"/>
          <p14:tracePt t="53397" x="8181975" y="3748088"/>
          <p14:tracePt t="53404" x="8189913" y="3738563"/>
          <p14:tracePt t="53412" x="8199438" y="3722688"/>
          <p14:tracePt t="53421" x="8207375" y="3697288"/>
          <p14:tracePt t="53429" x="8215313" y="3687763"/>
          <p14:tracePt t="53436" x="8224838" y="3679825"/>
          <p14:tracePt t="53444" x="8232775" y="3671888"/>
          <p14:tracePt t="53452" x="8250238" y="3654425"/>
          <p14:tracePt t="53460" x="8266113" y="3646488"/>
          <p14:tracePt t="53470" x="8275638" y="3619500"/>
          <p14:tracePt t="53476" x="8291513" y="3603625"/>
          <p14:tracePt t="53486" x="8301038" y="3594100"/>
          <p14:tracePt t="53495" x="8308975" y="3594100"/>
          <p14:tracePt t="53502" x="8318500" y="3578225"/>
          <p14:tracePt t="53510" x="8343900" y="3568700"/>
          <p14:tracePt t="53518" x="8351838" y="3560763"/>
          <p14:tracePt t="53527" x="8369300" y="3543300"/>
          <p14:tracePt t="53534" x="8385175" y="3527425"/>
          <p14:tracePt t="53542" x="8394700" y="3527425"/>
          <p14:tracePt t="53550" x="8402638" y="3517900"/>
          <p14:tracePt t="53558" x="8420100" y="3509963"/>
          <p14:tracePt t="53566" x="8435975" y="3509963"/>
          <p14:tracePt t="53574" x="8435975" y="3502025"/>
          <p14:tracePt t="53583" x="8453438" y="3502025"/>
          <p14:tracePt t="53591" x="8462963" y="3492500"/>
          <p14:tracePt t="53615" x="8470900" y="3484563"/>
          <p14:tracePt t="53622" x="8478838" y="3484563"/>
          <p14:tracePt t="53639" x="8496300" y="3484563"/>
          <p14:tracePt t="53646" x="8496300" y="3475038"/>
          <p14:tracePt t="53655" x="8504238" y="3475038"/>
          <p14:tracePt t="53670" x="8513763" y="3467100"/>
          <p14:tracePt t="53678" x="8521700" y="3467100"/>
          <p14:tracePt t="53686" x="8529638" y="3459163"/>
          <p14:tracePt t="53702" x="8529638" y="3449638"/>
          <p14:tracePt t="53710" x="8547100" y="3441700"/>
          <p14:tracePt t="53734" x="8555038" y="3441700"/>
          <p14:tracePt t="53742" x="8555038" y="3433763"/>
          <p14:tracePt t="53752" x="8572500" y="3433763"/>
          <p14:tracePt t="53759" x="8580438" y="3433763"/>
          <p14:tracePt t="53768" x="8580438" y="3424238"/>
          <p14:tracePt t="53783" x="8589963" y="3416300"/>
          <p14:tracePt t="53809" x="8597900" y="3416300"/>
          <p14:tracePt t="53833" x="8597900" y="3408363"/>
          <p14:tracePt t="54350" x="8589963" y="3408363"/>
          <p14:tracePt t="54357" x="8580438" y="3408363"/>
          <p14:tracePt t="54373" x="8564563" y="3408363"/>
          <p14:tracePt t="54381" x="8555038" y="3408363"/>
          <p14:tracePt t="54388" x="8547100" y="3408363"/>
          <p14:tracePt t="54397" x="8521700" y="3408363"/>
          <p14:tracePt t="54404" x="8504238" y="3408363"/>
          <p14:tracePt t="54412" x="8453438" y="3408363"/>
          <p14:tracePt t="54421" x="8420100" y="3416300"/>
          <p14:tracePt t="54428" x="8385175" y="3433763"/>
          <p14:tracePt t="54436" x="8351838" y="3433763"/>
          <p14:tracePt t="54444" x="8334375" y="3441700"/>
          <p14:tracePt t="54452" x="8308975" y="3459163"/>
          <p14:tracePt t="54461" x="8250238" y="3475038"/>
          <p14:tracePt t="54469" x="8224838" y="3492500"/>
          <p14:tracePt t="54476" x="8199438" y="3502025"/>
          <p14:tracePt t="54484" x="8147050" y="3527425"/>
          <p14:tracePt t="54492" x="8113713" y="3543300"/>
          <p14:tracePt t="54501" x="8088313" y="3552825"/>
          <p14:tracePt t="54509" x="8054975" y="3568700"/>
          <p14:tracePt t="54517" x="8020050" y="3594100"/>
          <p14:tracePt t="54524" x="7986713" y="3611563"/>
          <p14:tracePt t="54532" x="7961313" y="3619500"/>
          <p14:tracePt t="54540" x="7935913" y="3636963"/>
          <p14:tracePt t="54548" x="7910513" y="3654425"/>
          <p14:tracePt t="54557" x="7900988" y="3662363"/>
          <p14:tracePt t="54564" x="7885113" y="3687763"/>
          <p14:tracePt t="54572" x="7859713" y="3697288"/>
          <p14:tracePt t="54580" x="7842250" y="3722688"/>
          <p14:tracePt t="54588" x="7824788" y="3738563"/>
          <p14:tracePt t="54597" x="7807325" y="3781425"/>
          <p14:tracePt t="54606" x="7799388" y="3790950"/>
          <p14:tracePt t="54612" x="7799388" y="3798888"/>
          <p14:tracePt t="54623" x="7781925" y="3824288"/>
          <p14:tracePt t="54628" x="7766050" y="3849688"/>
          <p14:tracePt t="54638" x="7748588" y="3892550"/>
          <p14:tracePt t="54646" x="7731125" y="3908425"/>
          <p14:tracePt t="54655" x="7723188" y="3935413"/>
          <p14:tracePt t="54662" x="7705725" y="3968750"/>
          <p14:tracePt t="54671" x="7705725" y="3994150"/>
          <p14:tracePt t="54679" x="7688263" y="4044950"/>
          <p14:tracePt t="54686" x="7680325" y="4087813"/>
          <p14:tracePt t="54695" x="7680325" y="4113213"/>
          <p14:tracePt t="54702" x="7662863" y="4130675"/>
          <p14:tracePt t="54711" x="7654925" y="4164013"/>
          <p14:tracePt t="54718" x="7654925" y="4197350"/>
          <p14:tracePt t="54727" x="7654925" y="4224338"/>
          <p14:tracePt t="54735" x="7654925" y="4249738"/>
          <p14:tracePt t="54742" x="7654925" y="4283075"/>
          <p14:tracePt t="54751" x="7654925" y="4316413"/>
          <p14:tracePt t="54759" x="7654925" y="4341813"/>
          <p14:tracePt t="54770" x="7654925" y="4368800"/>
          <p14:tracePt t="54774" x="7654925" y="4402138"/>
          <p14:tracePt t="54782" x="7672388" y="4427538"/>
          <p14:tracePt t="54790" x="7680325" y="4470400"/>
          <p14:tracePt t="54799" x="7697788" y="4503738"/>
          <p14:tracePt t="54806" x="7705725" y="4529138"/>
          <p14:tracePt t="54814" x="7715250" y="4554538"/>
          <p14:tracePt t="54822" x="7731125" y="4589463"/>
          <p14:tracePt t="54830" x="7740650" y="4597400"/>
          <p14:tracePt t="54838" x="7748588" y="4622800"/>
          <p14:tracePt t="54846" x="7748588" y="4640263"/>
          <p14:tracePt t="54855" x="7773988" y="4657725"/>
          <p14:tracePt t="54862" x="7781925" y="4673600"/>
          <p14:tracePt t="54870" x="7799388" y="4691063"/>
          <p14:tracePt t="54879" x="7807325" y="4708525"/>
          <p14:tracePt t="54886" x="7824788" y="4716463"/>
          <p14:tracePt t="54895" x="7824788" y="4733925"/>
          <p14:tracePt t="54903" x="7842250" y="4733925"/>
          <p14:tracePt t="54919" x="7867650" y="4759325"/>
          <p14:tracePt t="54920" x="7885113" y="4767263"/>
          <p14:tracePt t="54928" x="7900988" y="4784725"/>
          <p14:tracePt t="54936" x="7935913" y="4802188"/>
          <p14:tracePt t="54944" x="7969250" y="4810125"/>
          <p14:tracePt t="54952" x="8004175" y="4827588"/>
          <p14:tracePt t="54960" x="8029575" y="4835525"/>
          <p14:tracePt t="54968" x="8062913" y="4843463"/>
          <p14:tracePt t="54976" x="8080375" y="4860925"/>
          <p14:tracePt t="54984" x="8096250" y="4860925"/>
          <p14:tracePt t="54992" x="8121650" y="4868863"/>
          <p14:tracePt t="55002" x="8156575" y="4878388"/>
          <p14:tracePt t="55009" x="8181975" y="4878388"/>
          <p14:tracePt t="55016" x="8207375" y="4886325"/>
          <p14:tracePt t="55024" x="8224838" y="4886325"/>
          <p14:tracePt t="55032" x="8258175" y="4894263"/>
          <p14:tracePt t="55041" x="8291513" y="4903788"/>
          <p14:tracePt t="55048" x="8318500" y="4911725"/>
          <p14:tracePt t="55056" x="8359775" y="4919663"/>
          <p14:tracePt t="55065" x="8385175" y="4929188"/>
          <p14:tracePt t="55072" x="8410575" y="4937125"/>
          <p14:tracePt t="55080" x="8445500" y="4954588"/>
          <p14:tracePt t="55089" x="8470900" y="4954588"/>
          <p14:tracePt t="55097" x="8488363" y="4962525"/>
          <p14:tracePt t="55105" x="8496300" y="4962525"/>
          <p14:tracePt t="55112" x="8513763" y="4972050"/>
          <p14:tracePt t="55129" x="8521700" y="4972050"/>
          <p14:tracePt t="55137" x="8529638" y="4972050"/>
          <p14:tracePt t="55404" x="8539163" y="4972050"/>
          <p14:tracePt t="55420" x="8547100" y="4979988"/>
          <p14:tracePt t="55427" x="8555038" y="4979988"/>
          <p14:tracePt t="55443" x="8564563" y="4979988"/>
          <p14:tracePt t="55451" x="8572500" y="4979988"/>
          <p14:tracePt t="55484" x="8580438" y="4979988"/>
          <p14:tracePt t="55491" x="8589963" y="4979988"/>
          <p14:tracePt t="55499" x="8589963" y="4987925"/>
          <p14:tracePt t="55509" x="8597900" y="4997450"/>
          <p14:tracePt t="55516" x="8615363" y="4997450"/>
          <p14:tracePt t="55524" x="8623300" y="4997450"/>
          <p14:tracePt t="55532" x="8632825" y="5005388"/>
          <p14:tracePt t="55541" x="8648700" y="5005388"/>
          <p14:tracePt t="55548" x="8674100" y="5022850"/>
          <p14:tracePt t="55556" x="8709025" y="5038725"/>
          <p14:tracePt t="55564" x="8724900" y="5038725"/>
          <p14:tracePt t="55572" x="8750300" y="5056188"/>
          <p14:tracePt t="55580" x="8785225" y="5064125"/>
          <p14:tracePt t="55588" x="8818563" y="5064125"/>
          <p14:tracePt t="55597" x="8836025" y="5073650"/>
          <p14:tracePt t="55605" x="8886825" y="5081588"/>
          <p14:tracePt t="55612" x="8937625" y="5081588"/>
          <p14:tracePt t="55620" x="8972550" y="5081588"/>
          <p14:tracePt t="55628" x="9031288" y="5091113"/>
          <p14:tracePt t="55636" x="9048750" y="5091113"/>
          <p14:tracePt t="55645" x="9091613" y="5091113"/>
          <p14:tracePt t="55652" x="9132888" y="5091113"/>
          <p14:tracePt t="55661" x="9183688" y="5091113"/>
          <p14:tracePt t="55668" x="9244013" y="5091113"/>
          <p14:tracePt t="55677" x="9286875" y="5073650"/>
          <p14:tracePt t="55684" x="9363075" y="5048250"/>
          <p14:tracePt t="55692" x="9421813" y="5013325"/>
          <p14:tracePt t="55700" x="9490075" y="4987925"/>
          <p14:tracePt t="55709" x="9532938" y="4962525"/>
          <p14:tracePt t="55717" x="9601200" y="4937125"/>
          <p14:tracePt t="55725" x="9652000" y="4894263"/>
          <p14:tracePt t="55732" x="9728200" y="4852988"/>
          <p14:tracePt t="55740" x="9753600" y="4827588"/>
          <p14:tracePt t="55748" x="9829800" y="4741863"/>
          <p14:tracePt t="55756" x="9864725" y="4716463"/>
          <p14:tracePt t="55764" x="9923463" y="4640263"/>
          <p14:tracePt t="55774" x="9948863" y="4614863"/>
          <p14:tracePt t="55780" x="9974263" y="4564063"/>
          <p14:tracePt t="55791" x="10009188" y="4503738"/>
          <p14:tracePt t="55796" x="10025063" y="4452938"/>
          <p14:tracePt t="55806" x="10050463" y="4376738"/>
          <p14:tracePt t="55814" x="10067925" y="4308475"/>
          <p14:tracePt t="55822" x="10093325" y="4214813"/>
          <p14:tracePt t="55830" x="10101263" y="4171950"/>
          <p14:tracePt t="55838" x="10110788" y="4113213"/>
          <p14:tracePt t="55846" x="10110788" y="4052888"/>
          <p14:tracePt t="55855" x="10110788" y="3994150"/>
          <p14:tracePt t="55862" x="10110788" y="3968750"/>
          <p14:tracePt t="55870" x="10110788" y="3943350"/>
          <p14:tracePt t="55878" x="10110788" y="3875088"/>
          <p14:tracePt t="55887" x="10101263" y="3832225"/>
          <p14:tracePt t="55894" x="10085388" y="3781425"/>
          <p14:tracePt t="55902" x="10059988" y="3730625"/>
          <p14:tracePt t="55911" x="10034588" y="3697288"/>
          <p14:tracePt t="55918" x="10017125" y="3662363"/>
          <p14:tracePt t="55926" x="9999663" y="3636963"/>
          <p14:tracePt t="55934" x="9974263" y="3611563"/>
          <p14:tracePt t="55942" x="9966325" y="3603625"/>
          <p14:tracePt t="55950" x="9956800" y="3586163"/>
          <p14:tracePt t="55959" x="9940925" y="3578225"/>
          <p14:tracePt t="55966" x="9931400" y="3568700"/>
          <p14:tracePt t="55974" x="9923463" y="3552825"/>
          <p14:tracePt t="55982" x="9906000" y="3552825"/>
          <p14:tracePt t="55991" x="9864725" y="3527425"/>
          <p14:tracePt t="55999" x="9821863" y="3492500"/>
          <p14:tracePt t="56006" x="9796463" y="3475038"/>
          <p14:tracePt t="56014" x="9753600" y="3459163"/>
          <p14:tracePt t="56022" x="9702800" y="3441700"/>
          <p14:tracePt t="56030" x="9677400" y="3433763"/>
          <p14:tracePt t="56038" x="9652000" y="3424238"/>
          <p14:tracePt t="56046" x="9634538" y="3416300"/>
          <p14:tracePt t="56057" x="9617075" y="3408363"/>
          <p14:tracePt t="56062" x="9601200" y="3408363"/>
          <p14:tracePt t="56072" x="9566275" y="3390900"/>
          <p14:tracePt t="56079" x="9540875" y="3382963"/>
          <p14:tracePt t="56088" x="9498013" y="3373438"/>
          <p14:tracePt t="56094" x="9472613" y="3365500"/>
          <p14:tracePt t="56104" x="9447213" y="3355975"/>
          <p14:tracePt t="56121" x="9439275" y="3355975"/>
          <p14:tracePt t="56129" x="9431338" y="3355975"/>
          <p14:tracePt t="56144" x="9421813" y="3355975"/>
          <p14:tracePt t="56153" x="9413875" y="3355975"/>
          <p14:tracePt t="56160" x="9405938" y="3355975"/>
          <p14:tracePt t="56193" x="9396413" y="3355975"/>
          <p14:tracePt t="56289" x="9413875" y="3355975"/>
          <p14:tracePt t="56297" x="9421813" y="3348038"/>
          <p14:tracePt t="56304" x="9447213" y="3348038"/>
          <p14:tracePt t="56312" x="9472613" y="3348038"/>
          <p14:tracePt t="56320" x="9498013" y="3348038"/>
          <p14:tracePt t="56328" x="9523413" y="3348038"/>
          <p14:tracePt t="56336" x="9558338" y="3348038"/>
          <p14:tracePt t="56344" x="9583738" y="3355975"/>
          <p14:tracePt t="56352" x="9601200" y="3355975"/>
          <p14:tracePt t="56362" x="9626600" y="3365500"/>
          <p14:tracePt t="56368" x="9652000" y="3373438"/>
          <p14:tracePt t="56379" x="9677400" y="3382963"/>
          <p14:tracePt t="56387" x="9694863" y="3382963"/>
          <p14:tracePt t="56395" x="9710738" y="3398838"/>
          <p14:tracePt t="56403" x="9728200" y="3408363"/>
          <p14:tracePt t="56412" x="9745663" y="3416300"/>
          <p14:tracePt t="56418" x="9761538" y="3424238"/>
          <p14:tracePt t="56427" x="9779000" y="3433763"/>
          <p14:tracePt t="56434" x="9796463" y="3441700"/>
          <p14:tracePt t="56442" x="9804400" y="3449638"/>
          <p14:tracePt t="56451" x="9821863" y="3467100"/>
          <p14:tracePt t="56459" x="9829800" y="3475038"/>
          <p14:tracePt t="56467" x="9847263" y="3492500"/>
          <p14:tracePt t="56475" x="9847263" y="3517900"/>
          <p14:tracePt t="56483" x="9872663" y="3535363"/>
          <p14:tracePt t="56490" x="9880600" y="3552825"/>
          <p14:tracePt t="56499" x="9890125" y="3586163"/>
          <p14:tracePt t="56506" x="9906000" y="3611563"/>
          <p14:tracePt t="56514" x="9906000" y="3629025"/>
          <p14:tracePt t="56522" x="9915525" y="3646488"/>
          <p14:tracePt t="56530" x="9923463" y="3697288"/>
          <p14:tracePt t="56538" x="9931400" y="3756025"/>
          <p14:tracePt t="56546" x="9940925" y="3798888"/>
          <p14:tracePt t="56554" x="9948863" y="3832225"/>
          <p14:tracePt t="56562" x="9966325" y="3857625"/>
          <p14:tracePt t="56570" x="9966325" y="3875088"/>
          <p14:tracePt t="56578" x="9966325" y="3908425"/>
          <p14:tracePt t="56586" x="9966325" y="3943350"/>
          <p14:tracePt t="56594" x="9974263" y="3968750"/>
          <p14:tracePt t="56602" x="9974263" y="4011613"/>
          <p14:tracePt t="56610" x="9974263" y="4027488"/>
          <p14:tracePt t="56618" x="9974263" y="4052888"/>
          <p14:tracePt t="56626" x="9974263" y="4095750"/>
          <p14:tracePt t="56634" x="9974263" y="4121150"/>
          <p14:tracePt t="56642" x="9974263" y="4138613"/>
          <p14:tracePt t="56650" x="9974263" y="4156075"/>
          <p14:tracePt t="56661" x="9956800" y="4197350"/>
          <p14:tracePt t="56669" x="9956800" y="4206875"/>
          <p14:tracePt t="56677" x="9956800" y="4224338"/>
          <p14:tracePt t="56684" x="9948863" y="4249738"/>
          <p14:tracePt t="56692" x="9940925" y="4275138"/>
          <p14:tracePt t="56700" x="9931400" y="4291013"/>
          <p14:tracePt t="56709" x="9923463" y="4308475"/>
          <p14:tracePt t="56716" x="9923463" y="4316413"/>
          <p14:tracePt t="56725" x="9923463" y="4333875"/>
          <p14:tracePt t="56733" x="9915525" y="4341813"/>
          <p14:tracePt t="56741" x="9906000" y="4368800"/>
          <p14:tracePt t="56749" x="9898063" y="4384675"/>
          <p14:tracePt t="56757" x="9880600" y="4402138"/>
          <p14:tracePt t="56765" x="9864725" y="4419600"/>
          <p14:tracePt t="56772" x="9855200" y="4435475"/>
          <p14:tracePt t="56780" x="9847263" y="4460875"/>
          <p14:tracePt t="56797" x="9829800" y="4478338"/>
          <p14:tracePt t="56804" x="9821863" y="4486275"/>
          <p14:tracePt t="56812" x="9821863" y="4495800"/>
          <p14:tracePt t="56820" x="9812338" y="4503738"/>
          <p14:tracePt t="56829" x="9804400" y="4513263"/>
          <p14:tracePt t="56836" x="9796463" y="4521200"/>
          <p14:tracePt t="56844" x="9786938" y="4521200"/>
          <p14:tracePt t="56853" x="9779000" y="4538663"/>
          <p14:tracePt t="56861" x="9771063" y="4546600"/>
          <p14:tracePt t="56877" x="9753600" y="4564063"/>
          <p14:tracePt t="56884" x="9745663" y="4572000"/>
          <p14:tracePt t="56892" x="9736138" y="4579938"/>
          <p14:tracePt t="56900" x="9728200" y="4589463"/>
          <p14:tracePt t="56908" x="9720263" y="4597400"/>
          <p14:tracePt t="56917" x="9710738" y="4605338"/>
          <p14:tracePt t="56926" x="9702800" y="4614863"/>
          <p14:tracePt t="56932" x="9694863" y="4622800"/>
          <p14:tracePt t="56943" x="9677400" y="4630738"/>
          <p14:tracePt t="56951" x="9677400" y="4640263"/>
          <p14:tracePt t="56959" x="9659938" y="4640263"/>
          <p14:tracePt t="56966" x="9652000" y="4657725"/>
          <p14:tracePt t="56974" x="9642475" y="4665663"/>
          <p14:tracePt t="56983" x="9626600" y="4673600"/>
          <p14:tracePt t="56990" x="9609138" y="4683125"/>
          <p14:tracePt t="56998" x="9601200" y="4683125"/>
          <p14:tracePt t="57006" x="9601200" y="4699000"/>
          <p14:tracePt t="57014" x="9591675" y="4699000"/>
          <p14:tracePt t="57022" x="9583738" y="4708525"/>
          <p14:tracePt t="57038" x="9575800" y="4716463"/>
          <p14:tracePt t="57046" x="9566275" y="4716463"/>
          <p14:tracePt t="57054" x="9558338" y="4724400"/>
          <p14:tracePt t="57071" x="9558338" y="4733925"/>
          <p14:tracePt t="57079" x="9540875" y="4733925"/>
          <p14:tracePt t="57087" x="9532938" y="4733925"/>
          <p14:tracePt t="57110" x="9523413" y="4741863"/>
          <p14:tracePt t="57129" x="9515475" y="4749800"/>
          <p14:tracePt t="57142" x="9507538" y="4749800"/>
          <p14:tracePt t="57151" x="9498013" y="4749800"/>
          <p14:tracePt t="57168" x="9490075" y="4749800"/>
          <p14:tracePt t="57175" x="9490075" y="4759325"/>
          <p14:tracePt t="57182" x="9482138" y="4759325"/>
          <p14:tracePt t="57193" x="9464675" y="4775200"/>
          <p14:tracePt t="57209" x="9439275" y="4775200"/>
          <p14:tracePt t="57215" x="9431338" y="4775200"/>
          <p14:tracePt t="57225" x="9413875" y="4784725"/>
          <p14:tracePt t="57232" x="9363075" y="4784725"/>
          <p14:tracePt t="57241" x="9337675" y="4792663"/>
          <p14:tracePt t="57248" x="9312275" y="4792663"/>
          <p14:tracePt t="57257" x="9269413" y="4792663"/>
          <p14:tracePt t="57265" x="9251950" y="4802188"/>
          <p14:tracePt t="57272" x="9226550" y="4802188"/>
          <p14:tracePt t="57281" x="9218613" y="4810125"/>
          <p14:tracePt t="57289" x="9193213" y="4810125"/>
          <p14:tracePt t="57297" x="9175750" y="4810125"/>
          <p14:tracePt t="57304" x="9158288" y="4810125"/>
          <p14:tracePt t="57312" x="9142413" y="4810125"/>
          <p14:tracePt t="57320" x="9117013" y="4810125"/>
          <p14:tracePt t="57328" x="9099550" y="4810125"/>
          <p14:tracePt t="57337" x="9074150" y="4810125"/>
          <p14:tracePt t="57345" x="9056688" y="4810125"/>
          <p14:tracePt t="57352" x="9039225" y="4810125"/>
          <p14:tracePt t="57360" x="9013825" y="4802188"/>
          <p14:tracePt t="57368" x="8980488" y="4792663"/>
          <p14:tracePt t="57376" x="8947150" y="4775200"/>
          <p14:tracePt t="57384" x="8912225" y="4759325"/>
          <p14:tracePt t="57393" x="8878888" y="4741863"/>
          <p14:tracePt t="57400" x="8843963" y="4724400"/>
          <p14:tracePt t="57408" x="8818563" y="4708525"/>
          <p14:tracePt t="57416" x="8785225" y="4683125"/>
          <p14:tracePt t="57424" x="8767763" y="4657725"/>
          <p14:tracePt t="57432" x="8742363" y="4630738"/>
          <p14:tracePt t="57440" x="8716963" y="4605338"/>
          <p14:tracePt t="57448" x="8666163" y="4572000"/>
          <p14:tracePt t="57456" x="8632825" y="4521200"/>
          <p14:tracePt t="57464" x="8597900" y="4478338"/>
          <p14:tracePt t="57472" x="8580438" y="4452938"/>
          <p14:tracePt t="57480" x="8555038" y="4410075"/>
          <p14:tracePt t="57488" x="8521700" y="4359275"/>
          <p14:tracePt t="57496" x="8504238" y="4325938"/>
          <p14:tracePt t="57504" x="8496300" y="4300538"/>
          <p14:tracePt t="57515" x="8470900" y="4275138"/>
          <p14:tracePt t="57520" x="8470900" y="4265613"/>
          <p14:tracePt t="57531" x="8462963" y="4232275"/>
          <p14:tracePt t="57539" x="8462963" y="4214813"/>
          <p14:tracePt t="57547" x="8453438" y="4206875"/>
          <p14:tracePt t="57554" x="8453438" y="4189413"/>
          <p14:tracePt t="57562" x="8453438" y="4181475"/>
          <p14:tracePt t="57570" x="8453438" y="4171950"/>
          <p14:tracePt t="57603" x="8453438" y="4156075"/>
          <p14:tracePt t="57619" x="8453438" y="4146550"/>
          <p14:tracePt t="57626" x="8453438" y="4138613"/>
          <p14:tracePt t="57634" x="8462963" y="4130675"/>
          <p14:tracePt t="57642" x="8478838" y="4121150"/>
          <p14:tracePt t="57650" x="8478838" y="4113213"/>
          <p14:tracePt t="57659" x="8488363" y="4105275"/>
          <p14:tracePt t="57667" x="8496300" y="4095750"/>
          <p14:tracePt t="57674" x="8504238" y="4079875"/>
          <p14:tracePt t="57682" x="8513763" y="4044950"/>
          <p14:tracePt t="57690" x="8529638" y="4019550"/>
          <p14:tracePt t="57698" x="8547100" y="3986213"/>
          <p14:tracePt t="57706" x="8547100" y="3960813"/>
          <p14:tracePt t="57714" x="8580438" y="3917950"/>
          <p14:tracePt t="57722" x="8589963" y="3892550"/>
          <p14:tracePt t="57731" x="8597900" y="3883025"/>
          <p14:tracePt t="57738" x="8597900" y="3857625"/>
          <p14:tracePt t="57746" x="8597900" y="3849688"/>
          <p14:tracePt t="57762" x="8597900" y="3841750"/>
          <p14:tracePt t="57770" x="8605838" y="3841750"/>
          <p14:tracePt t="57778" x="8605838" y="3832225"/>
          <p14:tracePt t="57805" x="8605838" y="3824288"/>
          <p14:tracePt t="57837" x="8605838" y="3816350"/>
          <p14:tracePt t="57863" x="8605838" y="3806825"/>
          <p14:tracePt t="57895" x="8597900" y="3790950"/>
          <p14:tracePt t="57903" x="8589963" y="3781425"/>
          <p14:tracePt t="57925" x="8572500" y="3781425"/>
          <p14:tracePt t="57933" x="8564563" y="3781425"/>
          <p14:tracePt t="57952" x="8547100" y="3773488"/>
          <p14:tracePt t="57959" x="8539163" y="3773488"/>
          <p14:tracePt t="57973" x="8529638" y="3773488"/>
          <p14:tracePt t="57981" x="8521700" y="3773488"/>
          <p14:tracePt t="57988" x="8513763" y="3773488"/>
          <p14:tracePt t="57997" x="8496300" y="3773488"/>
          <p14:tracePt t="58004" x="8478838" y="3773488"/>
          <p14:tracePt t="58012" x="8462963" y="3773488"/>
          <p14:tracePt t="58020" x="8435975" y="3773488"/>
          <p14:tracePt t="58028" x="8402638" y="3773488"/>
          <p14:tracePt t="58036" x="8394700" y="3773488"/>
          <p14:tracePt t="58044" x="8369300" y="3773488"/>
          <p14:tracePt t="58053" x="8359775" y="3773488"/>
          <p14:tracePt t="58060" x="8351838" y="3773488"/>
          <p14:tracePt t="58069" x="8343900" y="3773488"/>
          <p14:tracePt t="58076" x="8326438" y="3773488"/>
          <p14:tracePt t="58085" x="8318500" y="3773488"/>
          <p14:tracePt t="58095" x="8308975" y="3773488"/>
          <p14:tracePt t="58103" x="8308975" y="3781425"/>
          <p14:tracePt t="58110" x="8301038" y="3781425"/>
          <p14:tracePt t="58118" x="8291513" y="3790950"/>
          <p14:tracePt t="58126" x="8275638" y="3806825"/>
          <p14:tracePt t="58134" x="8275638" y="3816350"/>
          <p14:tracePt t="58142" x="8258175" y="3824288"/>
          <p14:tracePt t="58150" x="8240713" y="3832225"/>
          <p14:tracePt t="58159" x="8232775" y="3841750"/>
          <p14:tracePt t="58166" x="8215313" y="3849688"/>
          <p14:tracePt t="58174" x="8207375" y="3867150"/>
          <p14:tracePt t="58182" x="8189913" y="3892550"/>
          <p14:tracePt t="58191" x="8174038" y="3900488"/>
          <p14:tracePt t="58199" x="8174038" y="3908425"/>
          <p14:tracePt t="58207" x="8147050" y="3925888"/>
          <p14:tracePt t="58214" x="8139113" y="3943350"/>
          <p14:tracePt t="58222" x="8131175" y="3960813"/>
          <p14:tracePt t="58231" x="8121650" y="3968750"/>
          <p14:tracePt t="58239" x="8113713" y="3994150"/>
          <p14:tracePt t="58246" x="8105775" y="4011613"/>
          <p14:tracePt t="58254" x="8096250" y="4037013"/>
          <p14:tracePt t="58262" x="8088313" y="4062413"/>
          <p14:tracePt t="58270" x="8088313" y="4079875"/>
          <p14:tracePt t="58279" x="8080375" y="4095750"/>
          <p14:tracePt t="58287" x="8070850" y="4113213"/>
          <p14:tracePt t="58294" x="8070850" y="4130675"/>
          <p14:tracePt t="58302" x="8054975" y="4164013"/>
          <p14:tracePt t="58310" x="8054975" y="4197350"/>
          <p14:tracePt t="58319" x="8045450" y="4214813"/>
          <p14:tracePt t="58326" x="8045450" y="4232275"/>
          <p14:tracePt t="58334" x="8037513" y="4257675"/>
          <p14:tracePt t="58342" x="8037513" y="4283075"/>
          <p14:tracePt t="58361" x="8037513" y="4300538"/>
          <p14:tracePt t="58366" x="8037513" y="4316413"/>
          <p14:tracePt t="58378" x="8037513" y="4341813"/>
          <p14:tracePt t="58382" x="8037513" y="4359275"/>
          <p14:tracePt t="58393" x="8037513" y="4368800"/>
          <p14:tracePt t="58399" x="8037513" y="4384675"/>
          <p14:tracePt t="58409" x="8037513" y="4402138"/>
          <p14:tracePt t="58416" x="8037513" y="4427538"/>
          <p14:tracePt t="58424" x="8037513" y="4445000"/>
          <p14:tracePt t="58433" x="8037513" y="4452938"/>
          <p14:tracePt t="58440" x="8037513" y="4470400"/>
          <p14:tracePt t="58449" x="8037513" y="4486275"/>
          <p14:tracePt t="58456" x="8037513" y="4513263"/>
          <p14:tracePt t="58464" x="8037513" y="4521200"/>
          <p14:tracePt t="58472" x="8037513" y="4538663"/>
          <p14:tracePt t="58480" x="8037513" y="4546600"/>
          <p14:tracePt t="58489" x="8037513" y="4554538"/>
          <p14:tracePt t="58496" x="8037513" y="4572000"/>
          <p14:tracePt t="58512" x="8045450" y="4597400"/>
          <p14:tracePt t="58521" x="8045450" y="4605338"/>
          <p14:tracePt t="58529" x="8054975" y="4622800"/>
          <p14:tracePt t="58536" x="8054975" y="4630738"/>
          <p14:tracePt t="58544" x="8062913" y="4648200"/>
          <p14:tracePt t="58553" x="8070850" y="4665663"/>
          <p14:tracePt t="58560" x="8070850" y="4683125"/>
          <p14:tracePt t="58569" x="8080375" y="4683125"/>
          <p14:tracePt t="58576" x="8080375" y="4691063"/>
          <p14:tracePt t="58585" x="8088313" y="4708525"/>
          <p14:tracePt t="58592" x="8088313" y="4716463"/>
          <p14:tracePt t="58600" x="8088313" y="4733925"/>
          <p14:tracePt t="58608" x="8096250" y="4749800"/>
          <p14:tracePt t="58617" x="8105775" y="4767263"/>
          <p14:tracePt t="58624" x="8113713" y="4784725"/>
          <p14:tracePt t="58632" x="8121650" y="4802188"/>
          <p14:tracePt t="58642" x="8131175" y="4810125"/>
          <p14:tracePt t="58649" x="8139113" y="4827588"/>
          <p14:tracePt t="58659" x="8156575" y="4852988"/>
          <p14:tracePt t="58664" x="8156575" y="4860925"/>
          <p14:tracePt t="58683" x="8164513" y="4878388"/>
          <p14:tracePt t="58690" x="8174038" y="4886325"/>
          <p14:tracePt t="58707" x="8181975" y="4894263"/>
          <p14:tracePt t="58723" x="8189913" y="4903788"/>
          <p14:tracePt t="58731" x="8199438" y="4903788"/>
          <p14:tracePt t="58739" x="8207375" y="4919663"/>
          <p14:tracePt t="58747" x="8215313" y="4937125"/>
          <p14:tracePt t="58754" x="8232775" y="4946650"/>
          <p14:tracePt t="58762" x="8240713" y="4954588"/>
          <p14:tracePt t="58770" x="8266113" y="4962525"/>
          <p14:tracePt t="58779" x="8291513" y="4979988"/>
          <p14:tracePt t="58786" x="8326438" y="4987925"/>
          <p14:tracePt t="58795" x="8359775" y="5005388"/>
          <p14:tracePt t="58802" x="8385175" y="5013325"/>
          <p14:tracePt t="58810" x="8428038" y="5038725"/>
          <p14:tracePt t="58819" x="8504238" y="5064125"/>
          <p14:tracePt t="58826" x="8564563" y="5073650"/>
          <p14:tracePt t="58834" x="8615363" y="5091113"/>
          <p14:tracePt t="58842" x="8683625" y="5106988"/>
          <p14:tracePt t="58851" x="8742363" y="5124450"/>
          <p14:tracePt t="58859" x="8802688" y="5132388"/>
          <p14:tracePt t="58866" x="8869363" y="5157788"/>
          <p14:tracePt t="58874" x="8886825" y="5157788"/>
          <p14:tracePt t="58882" x="8947150" y="5175250"/>
          <p14:tracePt t="58901" x="9056688" y="5175250"/>
          <p14:tracePt t="58906" x="9107488" y="5175250"/>
          <p14:tracePt t="58914" x="9150350" y="5175250"/>
          <p14:tracePt t="58933" x="9209088" y="5175250"/>
          <p14:tracePt t="58938" x="9277350" y="5175250"/>
          <p14:tracePt t="58949" x="9302750" y="5175250"/>
          <p14:tracePt t="58954" x="9320213" y="5175250"/>
          <p14:tracePt t="58965" x="9363075" y="5175250"/>
          <p14:tracePt t="58972" x="9388475" y="5175250"/>
          <p14:tracePt t="58980" x="9413875" y="5175250"/>
          <p14:tracePt t="58989" x="9431338" y="5175250"/>
          <p14:tracePt t="58996" x="9456738" y="5167313"/>
          <p14:tracePt t="59004" x="9482138" y="5167313"/>
          <p14:tracePt t="59012" x="9490075" y="5149850"/>
          <p14:tracePt t="59021" x="9507538" y="5141913"/>
          <p14:tracePt t="59028" x="9540875" y="5124450"/>
          <p14:tracePt t="59036" x="9558338" y="5099050"/>
          <p14:tracePt t="59044" x="9583738" y="5081588"/>
          <p14:tracePt t="59052" x="9601200" y="5038725"/>
          <p14:tracePt t="59060" x="9634538" y="5013325"/>
          <p14:tracePt t="59069" x="9667875" y="4979988"/>
          <p14:tracePt t="59077" x="9694863" y="4929188"/>
          <p14:tracePt t="59085" x="9710738" y="4894263"/>
          <p14:tracePt t="59092" x="9753600" y="4852988"/>
          <p14:tracePt t="59101" x="9771063" y="4802188"/>
          <p14:tracePt t="59109" x="9812338" y="4724400"/>
          <p14:tracePt t="59117" x="9829800" y="4665663"/>
          <p14:tracePt t="59124" x="9872663" y="4605338"/>
          <p14:tracePt t="59132" x="9890125" y="4554538"/>
          <p14:tracePt t="59140" x="9898063" y="4513263"/>
          <p14:tracePt t="59149" x="9906000" y="4435475"/>
          <p14:tracePt t="59156" x="9915525" y="4351338"/>
          <p14:tracePt t="59165" x="9923463" y="4265613"/>
          <p14:tracePt t="59172" x="9923463" y="4181475"/>
          <p14:tracePt t="59181" x="9940925" y="4130675"/>
          <p14:tracePt t="59189" x="9940925" y="4037013"/>
          <p14:tracePt t="59196" x="9940925" y="3986213"/>
          <p14:tracePt t="59204" x="9940925" y="3943350"/>
          <p14:tracePt t="59212" x="9940925" y="3925888"/>
          <p14:tracePt t="59220" x="9940925" y="3900488"/>
          <p14:tracePt t="59231" x="9940925" y="3883025"/>
          <p14:tracePt t="59237" x="9931400" y="3875088"/>
          <p14:tracePt t="59246" x="9923463" y="3849688"/>
          <p14:tracePt t="59254" x="9906000" y="3832225"/>
          <p14:tracePt t="59262" x="9898063" y="3816350"/>
          <p14:tracePt t="59270" x="9872663" y="3798888"/>
          <p14:tracePt t="59279" x="9864725" y="3781425"/>
          <p14:tracePt t="59286" x="9847263" y="3756025"/>
          <p14:tracePt t="59294" x="9821863" y="3730625"/>
          <p14:tracePt t="59302" x="9804400" y="3713163"/>
          <p14:tracePt t="59311" x="9779000" y="3697288"/>
          <p14:tracePt t="59319" x="9753600" y="3687763"/>
          <p14:tracePt t="59327" x="9710738" y="3662363"/>
          <p14:tracePt t="59335" x="9634538" y="3629025"/>
          <p14:tracePt t="59343" x="9583738" y="3611563"/>
          <p14:tracePt t="59350" x="9523413" y="3594100"/>
          <p14:tracePt t="59358" x="9507538" y="3586163"/>
          <p14:tracePt t="59366" x="9456738" y="3568700"/>
          <p14:tracePt t="59374" x="9396413" y="3543300"/>
          <p14:tracePt t="59383" x="9380538" y="3535363"/>
          <p14:tracePt t="59390" x="9353550" y="3527425"/>
          <p14:tracePt t="59398" x="9328150" y="3527425"/>
          <p14:tracePt t="59406" x="9320213" y="3527425"/>
          <p14:tracePt t="59415" x="9312275" y="3517900"/>
          <p14:tracePt t="59439" x="9302750" y="3517900"/>
          <p14:tracePt t="59447" x="9294813" y="3517900"/>
          <p14:tracePt t="59586" x="9312275" y="3517900"/>
          <p14:tracePt t="59592" x="9345613" y="3517900"/>
          <p14:tracePt t="59601" x="9371013" y="3527425"/>
          <p14:tracePt t="59609" x="9413875" y="3543300"/>
          <p14:tracePt t="59616" x="9482138" y="3578225"/>
          <p14:tracePt t="59624" x="9507538" y="3578225"/>
          <p14:tracePt t="59632" x="9575800" y="3603625"/>
          <p14:tracePt t="59641" x="9591675" y="3619500"/>
          <p14:tracePt t="59648" x="9617075" y="3636963"/>
          <p14:tracePt t="59657" x="9634538" y="3636963"/>
          <p14:tracePt t="59665" x="9652000" y="3662363"/>
          <p14:tracePt t="59672" x="9667875" y="3687763"/>
          <p14:tracePt t="59680" x="9677400" y="3713163"/>
          <p14:tracePt t="59689" x="9677400" y="3730625"/>
          <p14:tracePt t="59696" x="9685338" y="3773488"/>
          <p14:tracePt t="59704" x="9694863" y="3790950"/>
          <p14:tracePt t="59713" x="9694863" y="3832225"/>
          <p14:tracePt t="59720" x="9694863" y="3867150"/>
          <p14:tracePt t="59729" x="9702800" y="3900488"/>
          <p14:tracePt t="59736" x="9702800" y="3943350"/>
          <p14:tracePt t="59744" x="9702800" y="4002088"/>
          <p14:tracePt t="59752" x="9702800" y="4037013"/>
          <p14:tracePt t="59760" x="9702800" y="4079875"/>
          <p14:tracePt t="59768" x="9702800" y="4105275"/>
          <p14:tracePt t="59776" x="9702800" y="4138613"/>
          <p14:tracePt t="59784" x="9702800" y="4206875"/>
          <p14:tracePt t="59794" x="9702800" y="4240213"/>
          <p14:tracePt t="59800" x="9702800" y="4283075"/>
          <p14:tracePt t="59810" x="9702800" y="4291013"/>
          <p14:tracePt t="59816" x="9694863" y="4316413"/>
          <p14:tracePt t="59827" x="9685338" y="4341813"/>
          <p14:tracePt t="59835" x="9677400" y="4376738"/>
          <p14:tracePt t="59842" x="9652000" y="4410075"/>
          <p14:tracePt t="59850" x="9634538" y="4435475"/>
          <p14:tracePt t="59858" x="9626600" y="4452938"/>
          <p14:tracePt t="59866" x="9601200" y="4495800"/>
          <p14:tracePt t="59874" x="9601200" y="4521200"/>
          <p14:tracePt t="59882" x="9583738" y="4538663"/>
          <p14:tracePt t="59891" x="9558338" y="4554538"/>
          <p14:tracePt t="59898" x="9540875" y="4589463"/>
          <p14:tracePt t="59906" x="9523413" y="4605338"/>
          <p14:tracePt t="59915" x="9515475" y="4622800"/>
          <p14:tracePt t="59922" x="9498013" y="4630738"/>
          <p14:tracePt t="59931" x="9498013" y="4640263"/>
          <p14:tracePt t="59939" x="9490075" y="4648200"/>
          <p14:tracePt t="59947" x="9472613" y="4665663"/>
          <p14:tracePt t="59955" x="9456738" y="4665663"/>
          <p14:tracePt t="59962" x="9431338" y="4683125"/>
          <p14:tracePt t="59970" x="9405938" y="4691063"/>
          <p14:tracePt t="59979" x="9363075" y="4708525"/>
          <p14:tracePt t="59987" x="9345613" y="4716463"/>
          <p14:tracePt t="59995" x="9337675" y="4733925"/>
          <p14:tracePt t="60002" x="9320213" y="4741863"/>
          <p14:tracePt t="60010" x="9302750" y="4741863"/>
          <p14:tracePt t="60018" x="9302750" y="4749800"/>
          <p14:tracePt t="60026" x="9277350" y="4749800"/>
          <p14:tracePt t="60035" x="9269413" y="4759325"/>
          <p14:tracePt t="60042" x="9261475" y="4759325"/>
          <p14:tracePt t="60050" x="9236075" y="4767263"/>
          <p14:tracePt t="60059" x="9218613" y="4767263"/>
          <p14:tracePt t="60066" x="9218613" y="4775200"/>
          <p14:tracePt t="60074" x="9201150" y="4775200"/>
          <p14:tracePt t="60091" x="9193213" y="4775200"/>
          <p14:tracePt t="60311" x="9175750" y="4759325"/>
          <p14:tracePt t="60317" x="9158288" y="4749800"/>
          <p14:tracePt t="60324" x="9132888" y="4724400"/>
          <p14:tracePt t="60332" x="9099550" y="4708525"/>
          <p14:tracePt t="60341" x="9056688" y="4673600"/>
          <p14:tracePt t="60349" x="9005888" y="4640263"/>
          <p14:tracePt t="60356" x="8929688" y="4614863"/>
          <p14:tracePt t="60365" x="8904288" y="4597400"/>
          <p14:tracePt t="60374" x="8843963" y="4579938"/>
          <p14:tracePt t="60380" x="8810625" y="4572000"/>
          <p14:tracePt t="60390" x="8793163" y="4564063"/>
          <p14:tracePt t="60396" x="8759825" y="4554538"/>
          <p14:tracePt t="60407" x="8734425" y="4546600"/>
          <p14:tracePt t="60412" x="8709025" y="4529138"/>
          <p14:tracePt t="60422" x="8691563" y="4521200"/>
          <p14:tracePt t="60430" x="8666163" y="4521200"/>
          <p14:tracePt t="60438" x="8640763" y="4521200"/>
          <p14:tracePt t="60446" x="8623300" y="4513263"/>
          <p14:tracePt t="60454" x="8615363" y="4513263"/>
          <p14:tracePt t="60462" x="8605838" y="4513263"/>
          <p14:tracePt t="60470" x="8597900" y="4513263"/>
          <p14:tracePt t="60495" x="8589963" y="4513263"/>
          <p14:tracePt t="61003" x="8580438" y="4513263"/>
          <p14:tracePt t="61422" x="8580438" y="4503738"/>
          <p14:tracePt t="61429" x="8572500" y="4486275"/>
          <p14:tracePt t="61437" x="8572500" y="4470400"/>
          <p14:tracePt t="61444" x="8564563" y="4435475"/>
          <p14:tracePt t="61453" x="8564563" y="4419600"/>
          <p14:tracePt t="61461" x="8555038" y="4410075"/>
          <p14:tracePt t="61468" x="8555038" y="4394200"/>
          <p14:tracePt t="61477" x="8547100" y="4368800"/>
          <p14:tracePt t="61485" x="8539163" y="4341813"/>
          <p14:tracePt t="61492" x="8521700" y="4291013"/>
          <p14:tracePt t="61501" x="8513763" y="4240213"/>
          <p14:tracePt t="61509" x="8488363" y="4181475"/>
          <p14:tracePt t="61518" x="8470900" y="4105275"/>
          <p14:tracePt t="61524" x="8445500" y="4037013"/>
          <p14:tracePt t="61534" x="8435975" y="3960813"/>
          <p14:tracePt t="61540" x="8410575" y="3900488"/>
          <p14:tracePt t="61550" x="8402638" y="3849688"/>
          <p14:tracePt t="61556" x="8394700" y="3824288"/>
          <p14:tracePt t="61567" x="8394700" y="3798888"/>
          <p14:tracePt t="61575" x="8385175" y="3738563"/>
          <p14:tracePt t="61582" x="8385175" y="3671888"/>
          <p14:tracePt t="61590" x="8385175" y="3603625"/>
          <p14:tracePt t="61599" x="8385175" y="3543300"/>
          <p14:tracePt t="61607" x="8385175" y="3467100"/>
          <p14:tracePt t="61614" x="8394700" y="3382963"/>
          <p14:tracePt t="61623" x="8410575" y="3340100"/>
          <p14:tracePt t="61631" x="8428038" y="3297238"/>
          <p14:tracePt t="61639" x="8445500" y="3228975"/>
          <p14:tracePt t="61647" x="8478838" y="3152775"/>
          <p14:tracePt t="61655" x="8521700" y="3109913"/>
          <p14:tracePt t="61663" x="8539163" y="3067050"/>
          <p14:tracePt t="61670" x="8555038" y="3016250"/>
          <p14:tracePt t="61679" x="8580438" y="2965450"/>
          <p14:tracePt t="61687" x="8597900" y="2932113"/>
          <p14:tracePt t="61695" x="8623300" y="2881313"/>
          <p14:tracePt t="61702" x="8632825" y="2863850"/>
          <p14:tracePt t="61710" x="8640763" y="2838450"/>
          <p14:tracePt t="61718" x="8648700" y="2795588"/>
          <p14:tracePt t="61727" x="8666163" y="2744788"/>
          <p14:tracePt t="61735" x="8691563" y="2693988"/>
          <p14:tracePt t="61742" x="8699500" y="2668588"/>
          <p14:tracePt t="61750" x="8724900" y="2617788"/>
          <p14:tracePt t="61759" x="8724900" y="2582863"/>
          <p14:tracePt t="61766" x="8734425" y="2549525"/>
          <p14:tracePt t="61774" x="8742363" y="2524125"/>
          <p14:tracePt t="61782" x="8750300" y="2498725"/>
          <p14:tracePt t="61790" x="8750300" y="2481263"/>
          <p14:tracePt t="61799" x="8759825" y="2463800"/>
          <p14:tracePt t="61806" x="8759825" y="2455863"/>
          <p14:tracePt t="61817" x="8759825" y="2447925"/>
          <p14:tracePt t="61822" x="8767763" y="2438400"/>
          <p14:tracePt t="61833" x="8777288" y="2430463"/>
          <p14:tracePt t="61849" x="8785225" y="2413000"/>
          <p14:tracePt t="61857" x="8785225" y="2405063"/>
          <p14:tracePt t="61881" x="8793163" y="2405063"/>
          <p14:tracePt t="61905" x="8793163" y="2397125"/>
          <p14:tracePt t="61988" x="8810625" y="2397125"/>
          <p14:tracePt t="62010" x="8810625" y="2387600"/>
          <p14:tracePt t="62041" x="8818563" y="2387600"/>
          <p14:tracePt t="62098" x="8818563" y="2413000"/>
          <p14:tracePt t="62105" x="8818563" y="2463800"/>
          <p14:tracePt t="62115" x="8818563" y="2524125"/>
          <p14:tracePt t="62120" x="8818563" y="2582863"/>
          <p14:tracePt t="62130" x="8818563" y="2608263"/>
          <p14:tracePt t="62138" x="8818563" y="2660650"/>
          <p14:tracePt t="62147" x="8818563" y="2701925"/>
          <p14:tracePt t="62154" x="8810625" y="2736850"/>
          <p14:tracePt t="62163" x="8810625" y="2778125"/>
          <p14:tracePt t="62170" x="8810625" y="2813050"/>
          <p14:tracePt t="62178" x="8810625" y="2863850"/>
          <p14:tracePt t="62186" x="8793163" y="2897188"/>
          <p14:tracePt t="62194" x="8785225" y="2932113"/>
          <p14:tracePt t="62202" x="8785225" y="2974975"/>
          <p14:tracePt t="62210" x="8777288" y="3000375"/>
          <p14:tracePt t="62218" x="8767763" y="3033713"/>
          <p14:tracePt t="62226" x="8767763" y="3076575"/>
          <p14:tracePt t="62234" x="8759825" y="3109913"/>
          <p14:tracePt t="62242" x="8759825" y="3127375"/>
          <p14:tracePt t="62250" x="8750300" y="3170238"/>
          <p14:tracePt t="62258" x="8750300" y="3195638"/>
          <p14:tracePt t="62266" x="8750300" y="3221038"/>
          <p14:tracePt t="62275" x="8750300" y="3263900"/>
          <p14:tracePt t="62282" x="8742363" y="3297238"/>
          <p14:tracePt t="62291" x="8742363" y="3314700"/>
          <p14:tracePt t="62300" x="8742363" y="3330575"/>
          <p14:tracePt t="62307" x="8742363" y="3365500"/>
          <p14:tracePt t="62314" x="8742363" y="3382963"/>
          <p14:tracePt t="62322" x="8742363" y="3408363"/>
          <p14:tracePt t="62330" x="8742363" y="3424238"/>
          <p14:tracePt t="62339" x="8742363" y="3441700"/>
          <p14:tracePt t="62346" x="8742363" y="3449638"/>
          <p14:tracePt t="62355" x="8742363" y="3459163"/>
          <p14:tracePt t="62362" x="8742363" y="3467100"/>
          <p14:tracePt t="62370" x="8742363" y="3492500"/>
          <p14:tracePt t="62381" x="8742363" y="3502025"/>
          <p14:tracePt t="62386" x="8742363" y="3527425"/>
          <p14:tracePt t="62397" x="8742363" y="3535363"/>
          <p14:tracePt t="62402" x="8742363" y="3560763"/>
          <p14:tracePt t="62412" x="8750300" y="3578225"/>
          <p14:tracePt t="62420" x="8750300" y="3586163"/>
          <p14:tracePt t="62429" x="8759825" y="3619500"/>
          <p14:tracePt t="62437" x="8767763" y="3636963"/>
          <p14:tracePt t="62445" x="8767763" y="3646488"/>
          <p14:tracePt t="62452" x="8777288" y="3662363"/>
          <p14:tracePt t="62461" x="8777288" y="3679825"/>
          <p14:tracePt t="62469" x="8777288" y="3687763"/>
          <p14:tracePt t="62477" x="8777288" y="3713163"/>
          <p14:tracePt t="62485" x="8793163" y="3738563"/>
          <p14:tracePt t="62493" x="8793163" y="3748088"/>
          <p14:tracePt t="62500" x="8802688" y="3763963"/>
          <p14:tracePt t="62509" x="8802688" y="3781425"/>
          <p14:tracePt t="62516" x="8802688" y="3790950"/>
          <p14:tracePt t="62525" x="8810625" y="3806825"/>
          <p14:tracePt t="62533" x="8810625" y="3824288"/>
          <p14:tracePt t="62541" x="8818563" y="3832225"/>
          <p14:tracePt t="62548" x="8818563" y="3841750"/>
          <p14:tracePt t="62557" x="8818563" y="3849688"/>
          <p14:tracePt t="62564" x="8828088" y="3849688"/>
          <p14:tracePt t="62589" x="8828088" y="3857625"/>
          <p14:tracePt t="62722" x="8836025" y="3857625"/>
          <p14:tracePt t="62730" x="8853488" y="3857625"/>
          <p14:tracePt t="62736" x="8853488" y="3841750"/>
          <p14:tracePt t="62743" x="8861425" y="3824288"/>
          <p14:tracePt t="62751" x="8878888" y="3806825"/>
          <p14:tracePt t="62759" x="8886825" y="3798888"/>
          <p14:tracePt t="62767" x="8886825" y="3773488"/>
          <p14:tracePt t="62775" x="8886825" y="3763963"/>
          <p14:tracePt t="62783" x="8894763" y="3738563"/>
          <p14:tracePt t="62791" x="8894763" y="3713163"/>
          <p14:tracePt t="62799" x="8912225" y="3646488"/>
          <p14:tracePt t="62806" x="8921750" y="3603625"/>
          <p14:tracePt t="62814" x="8929688" y="3552825"/>
          <p14:tracePt t="62822" x="8937625" y="3492500"/>
          <p14:tracePt t="62830" x="8955088" y="3408363"/>
          <p14:tracePt t="62839" x="8963025" y="3382963"/>
          <p14:tracePt t="62846" x="8963025" y="3355975"/>
          <p14:tracePt t="62854" x="8972550" y="3314700"/>
          <p14:tracePt t="62863" x="8972550" y="3289300"/>
          <p14:tracePt t="62870" x="8972550" y="3254375"/>
          <p14:tracePt t="62878" x="8972550" y="3211513"/>
          <p14:tracePt t="62886" x="8972550" y="3178175"/>
          <p14:tracePt t="62896" x="8972550" y="3135313"/>
          <p14:tracePt t="62902" x="8972550" y="3119438"/>
          <p14:tracePt t="62910" x="8972550" y="3084513"/>
          <p14:tracePt t="62918" x="8972550" y="3041650"/>
          <p14:tracePt t="62926" x="8963025" y="3016250"/>
          <p14:tracePt t="62935" x="8955088" y="2990850"/>
          <p14:tracePt t="62942" x="8955088" y="2965450"/>
          <p14:tracePt t="62950" x="8947150" y="2932113"/>
          <p14:tracePt t="62959" x="8947150" y="2906713"/>
          <p14:tracePt t="62968" x="8937625" y="2871788"/>
          <p14:tracePt t="62974" x="8929688" y="2838450"/>
          <p14:tracePt t="62984" x="8929688" y="2820988"/>
          <p14:tracePt t="62992" x="8921750" y="2795588"/>
          <p14:tracePt t="63000" x="8921750" y="2778125"/>
          <p14:tracePt t="63009" x="8921750" y="2770188"/>
          <p14:tracePt t="63016" x="8921750" y="2744788"/>
          <p14:tracePt t="63024" x="8921750" y="2736850"/>
          <p14:tracePt t="63032" x="8921750" y="2727325"/>
          <p14:tracePt t="63040" x="8921750" y="2711450"/>
          <p14:tracePt t="63056" x="8921750" y="2693988"/>
          <p14:tracePt t="63065" x="8921750" y="2668588"/>
          <p14:tracePt t="63073" x="8921750" y="2651125"/>
          <p14:tracePt t="63081" x="8921750" y="2625725"/>
          <p14:tracePt t="63089" x="8921750" y="2600325"/>
          <p14:tracePt t="63096" x="8929688" y="2574925"/>
          <p14:tracePt t="63105" x="8937625" y="2566988"/>
          <p14:tracePt t="63113" x="8937625" y="2541588"/>
          <p14:tracePt t="63121" x="8947150" y="2524125"/>
          <p14:tracePt t="63129" x="8947150" y="2516188"/>
          <p14:tracePt t="63136" x="8947150" y="2506663"/>
          <p14:tracePt t="63153" x="8947150" y="2498725"/>
          <p14:tracePt t="63161" x="8947150" y="2489200"/>
          <p14:tracePt t="63169" x="8947150" y="2481263"/>
          <p14:tracePt t="63185" x="8947150" y="2473325"/>
          <p14:tracePt t="63201" x="8947150" y="2463800"/>
          <p14:tracePt t="63210" x="8955088" y="2463800"/>
          <p14:tracePt t="63217" x="8955088" y="2455863"/>
          <p14:tracePt t="63232" x="8955088" y="2447925"/>
          <p14:tracePt t="63240" x="8963025" y="2438400"/>
          <p14:tracePt t="63265" x="8963025" y="2430463"/>
          <p14:tracePt t="63283" x="8963025" y="2422525"/>
          <p14:tracePt t="63291" x="8963025" y="2413000"/>
          <p14:tracePt t="63307" x="8963025" y="2405063"/>
          <p14:tracePt t="63391" x="8963025" y="2397125"/>
          <p14:tracePt t="63399" x="8955088" y="2379663"/>
          <p14:tracePt t="63406" x="8947150" y="2379663"/>
          <p14:tracePt t="63411" x="8929688" y="2371725"/>
          <p14:tracePt t="63419" x="8921750" y="2362200"/>
          <p14:tracePt t="63427" x="8904288" y="2354263"/>
          <p14:tracePt t="63434" x="8878888" y="2336800"/>
          <p14:tracePt t="63443" x="8869363" y="2336800"/>
          <p14:tracePt t="63450" x="8861425" y="2336800"/>
          <p14:tracePt t="63467" x="8861425" y="2328863"/>
          <p14:tracePt t="63475" x="8853488" y="2328863"/>
          <p14:tracePt t="63491" x="8843963" y="2328863"/>
          <p14:tracePt t="63515" x="8828088" y="2319338"/>
          <p14:tracePt t="63523" x="8818563" y="2319338"/>
          <p14:tracePt t="63530" x="8810625" y="2319338"/>
          <p14:tracePt t="63539" x="8793163" y="2319338"/>
          <p14:tracePt t="63549" x="8785225" y="2319338"/>
          <p14:tracePt t="63555" x="8777288" y="2311400"/>
          <p14:tracePt t="63565" x="8767763" y="2311400"/>
          <p14:tracePt t="63572" x="8759825" y="2311400"/>
          <p14:tracePt t="63580" x="8742363" y="2311400"/>
          <p14:tracePt t="63588" x="8724900" y="2311400"/>
          <p14:tracePt t="63621" x="8716963" y="2311400"/>
          <p14:tracePt t="63637" x="8709025" y="2311400"/>
          <p14:tracePt t="63661" x="8699500" y="2311400"/>
          <p14:tracePt t="63670" x="8691563" y="2311400"/>
          <p14:tracePt t="63685" x="8683625" y="2311400"/>
          <p14:tracePt t="63692" x="8666163" y="2311400"/>
          <p14:tracePt t="63700" x="8648700" y="2311400"/>
          <p14:tracePt t="63709" x="8632825" y="2311400"/>
          <p14:tracePt t="63717" x="8623300" y="2319338"/>
          <p14:tracePt t="63733" x="8615363" y="2328863"/>
          <p14:tracePt t="63749" x="8605838" y="2328863"/>
          <p14:tracePt t="63978" x="8615363" y="2328863"/>
          <p14:tracePt t="63990" x="8623300" y="2328863"/>
          <p14:tracePt t="63998" x="8632825" y="2328863"/>
          <p14:tracePt t="64015" x="8640763" y="2328863"/>
          <p14:tracePt t="64022" x="8658225" y="2319338"/>
          <p14:tracePt t="64039" x="8666163" y="2319338"/>
          <p14:tracePt t="64046" x="8674100" y="2311400"/>
          <p14:tracePt t="64063" x="8683625" y="2311400"/>
          <p14:tracePt t="64079" x="8691563" y="2311400"/>
          <p14:tracePt t="64086" x="8699500" y="2311400"/>
          <p14:tracePt t="64095" x="8699500" y="2303463"/>
          <p14:tracePt t="64102" x="8709025" y="2303463"/>
          <p14:tracePt t="64112" x="8734425" y="2293938"/>
          <p14:tracePt t="64130" x="8742363" y="2293938"/>
          <p14:tracePt t="64136" x="8767763" y="2286000"/>
          <p14:tracePt t="64145" x="8777288" y="2286000"/>
          <p14:tracePt t="64152" x="8785225" y="2286000"/>
          <p14:tracePt t="64161" x="8818563" y="2286000"/>
          <p14:tracePt t="64169" x="8836025" y="2286000"/>
          <p14:tracePt t="64176" x="8843963" y="2286000"/>
          <p14:tracePt t="64185" x="8861425" y="2286000"/>
          <p14:tracePt t="64192" x="8878888" y="2286000"/>
          <p14:tracePt t="64209" x="8894763" y="2286000"/>
          <p14:tracePt t="64216" x="8904288" y="2286000"/>
          <p14:tracePt t="64249" x="8912225" y="2286000"/>
          <p14:tracePt t="64322" x="8921750" y="2286000"/>
          <p14:tracePt t="64379" x="8929688" y="2286000"/>
          <p14:tracePt t="64436" x="8929688" y="2293938"/>
          <p14:tracePt t="64445" x="8929688" y="2311400"/>
          <p14:tracePt t="64450" x="8929688" y="2328863"/>
          <p14:tracePt t="64467" x="8929688" y="2362200"/>
          <p14:tracePt t="64474" x="8929688" y="2371725"/>
          <p14:tracePt t="64482" x="8929688" y="2387600"/>
          <p14:tracePt t="64491" x="8929688" y="2413000"/>
          <p14:tracePt t="64499" x="8929688" y="2430463"/>
          <p14:tracePt t="64506" x="8929688" y="2463800"/>
          <p14:tracePt t="64514" x="8929688" y="2498725"/>
          <p14:tracePt t="64522" x="8929688" y="2532063"/>
          <p14:tracePt t="64530" x="8929688" y="2549525"/>
          <p14:tracePt t="64538" x="8929688" y="2582863"/>
          <p14:tracePt t="64546" x="8929688" y="2608263"/>
          <p14:tracePt t="64554" x="8929688" y="2651125"/>
          <p14:tracePt t="64562" x="8929688" y="2676525"/>
          <p14:tracePt t="64571" x="8929688" y="2701925"/>
          <p14:tracePt t="64579" x="8929688" y="2736850"/>
          <p14:tracePt t="64587" x="8929688" y="2752725"/>
          <p14:tracePt t="64595" x="8929688" y="2778125"/>
          <p14:tracePt t="64602" x="8929688" y="2813050"/>
          <p14:tracePt t="64611" x="8929688" y="2846388"/>
          <p14:tracePt t="64619" x="8921750" y="2863850"/>
          <p14:tracePt t="64627" x="8921750" y="2889250"/>
          <p14:tracePt t="64634" x="8921750" y="2922588"/>
          <p14:tracePt t="64642" x="8921750" y="2940050"/>
          <p14:tracePt t="64650" x="8912225" y="2965450"/>
          <p14:tracePt t="64658" x="8912225" y="3025775"/>
          <p14:tracePt t="64666" x="8912225" y="3067050"/>
          <p14:tracePt t="64674" x="8904288" y="3084513"/>
          <p14:tracePt t="64682" x="8904288" y="3119438"/>
          <p14:tracePt t="64692" x="8904288" y="3144838"/>
          <p14:tracePt t="64698" x="8904288" y="3170238"/>
          <p14:tracePt t="64710" x="8904288" y="3186113"/>
          <p14:tracePt t="64714" x="8904288" y="3211513"/>
          <p14:tracePt t="64724" x="8894763" y="3238500"/>
          <p14:tracePt t="64732" x="8894763" y="3246438"/>
          <p14:tracePt t="64740" x="8894763" y="3263900"/>
          <p14:tracePt t="64748" x="8869363" y="3305175"/>
          <p14:tracePt t="64756" x="8869363" y="3322638"/>
          <p14:tracePt t="64765" x="8869363" y="3340100"/>
          <p14:tracePt t="64772" x="8869363" y="3355975"/>
          <p14:tracePt t="64780" x="8869363" y="3390900"/>
          <p14:tracePt t="64788" x="8869363" y="3398838"/>
          <p14:tracePt t="64796" x="8869363" y="3424238"/>
          <p14:tracePt t="64804" x="8861425" y="3449638"/>
          <p14:tracePt t="64812" x="8861425" y="3459163"/>
          <p14:tracePt t="64820" x="8853488" y="3484563"/>
          <p14:tracePt t="64829" x="8853488" y="3509963"/>
          <p14:tracePt t="64836" x="8853488" y="3517900"/>
          <p14:tracePt t="64845" x="8853488" y="3535363"/>
          <p14:tracePt t="64852" x="8843963" y="3568700"/>
          <p14:tracePt t="64861" x="8843963" y="3594100"/>
          <p14:tracePt t="64869" x="8836025" y="3611563"/>
          <p14:tracePt t="64876" x="8836025" y="3636963"/>
          <p14:tracePt t="64884" x="8836025" y="3671888"/>
          <p14:tracePt t="64892" x="8836025" y="3687763"/>
          <p14:tracePt t="64901" x="8828088" y="3705225"/>
          <p14:tracePt t="64911" x="8828088" y="3713163"/>
          <p14:tracePt t="64916" x="8828088" y="3722688"/>
          <p14:tracePt t="64924" x="8828088" y="3738563"/>
          <p14:tracePt t="64932" x="8818563" y="3763963"/>
          <p14:tracePt t="64941" x="8818563" y="3773488"/>
          <p14:tracePt t="64949" x="8818563" y="3798888"/>
          <p14:tracePt t="64956" x="8818563" y="3832225"/>
          <p14:tracePt t="64964" x="8818563" y="3857625"/>
          <p14:tracePt t="64974" x="8818563" y="3883025"/>
          <p14:tracePt t="64981" x="8818563" y="3908425"/>
          <p14:tracePt t="64991" x="8818563" y="3917950"/>
          <p14:tracePt t="64996" x="8818563" y="3943350"/>
          <p14:tracePt t="65007" x="8818563" y="3960813"/>
          <p14:tracePt t="65015" x="8818563" y="3968750"/>
          <p14:tracePt t="65023" x="8818563" y="3976688"/>
          <p14:tracePt t="65030" x="8828088" y="3994150"/>
          <p14:tracePt t="65039" x="8828088" y="4002088"/>
          <p14:tracePt t="65046" x="8828088" y="4027488"/>
          <p14:tracePt t="65055" x="8828088" y="4037013"/>
          <p14:tracePt t="65062" x="8828088" y="4044950"/>
          <p14:tracePt t="65071" x="8828088" y="4052888"/>
          <p14:tracePt t="65095" x="8836025" y="4052888"/>
          <p14:tracePt t="65196" x="8836025" y="4044950"/>
          <p14:tracePt t="65202" x="8843963" y="4027488"/>
          <p14:tracePt t="65207" x="8843963" y="3994150"/>
          <p14:tracePt t="65215" x="8843963" y="3986213"/>
          <p14:tracePt t="65222" x="8843963" y="3960813"/>
          <p14:tracePt t="65231" x="8843963" y="3925888"/>
          <p14:tracePt t="65238" x="8843963" y="3900488"/>
          <p14:tracePt t="65246" x="8843963" y="3867150"/>
          <p14:tracePt t="65254" x="8843963" y="3841750"/>
          <p14:tracePt t="65262" x="8843963" y="3816350"/>
          <p14:tracePt t="65271" x="8843963" y="3790950"/>
          <p14:tracePt t="65281" x="8843963" y="3756025"/>
          <p14:tracePt t="65286" x="8843963" y="3713163"/>
          <p14:tracePt t="65296" x="8843963" y="3679825"/>
          <p14:tracePt t="65305" x="8843963" y="3619500"/>
          <p14:tracePt t="65312" x="8843963" y="3560763"/>
          <p14:tracePt t="65321" x="8836025" y="3527425"/>
          <p14:tracePt t="65328" x="8828088" y="3467100"/>
          <p14:tracePt t="65336" x="8818563" y="3433763"/>
          <p14:tracePt t="65345" x="8818563" y="3408363"/>
          <p14:tracePt t="65352" x="8810625" y="3365500"/>
          <p14:tracePt t="65361" x="8810625" y="3348038"/>
          <p14:tracePt t="65369" x="8802688" y="3322638"/>
          <p14:tracePt t="65376" x="8793163" y="3289300"/>
          <p14:tracePt t="65385" x="8793163" y="3263900"/>
          <p14:tracePt t="65392" x="8785225" y="3246438"/>
          <p14:tracePt t="65400" x="8767763" y="3221038"/>
          <p14:tracePt t="65408" x="8767763" y="3186113"/>
          <p14:tracePt t="65416" x="8759825" y="3160713"/>
          <p14:tracePt t="65424" x="8750300" y="3144838"/>
          <p14:tracePt t="65432" x="8742363" y="3127375"/>
          <p14:tracePt t="65440" x="8734425" y="3101975"/>
          <p14:tracePt t="65449" x="8734425" y="3094038"/>
          <p14:tracePt t="65464" x="8734425" y="3076575"/>
          <p14:tracePt t="65472" x="8734425" y="3067050"/>
          <p14:tracePt t="65481" x="8734425" y="3059113"/>
          <p14:tracePt t="65488" x="8734425" y="3025775"/>
          <p14:tracePt t="65496" x="8724900" y="3008313"/>
          <p14:tracePt t="65504" x="8724900" y="3000375"/>
          <p14:tracePt t="65512" x="8724900" y="2982913"/>
          <p14:tracePt t="65520" x="8724900" y="2965450"/>
          <p14:tracePt t="65529" x="8716963" y="2932113"/>
          <p14:tracePt t="65537" x="8716963" y="2906713"/>
          <p14:tracePt t="65544" x="8709025" y="2881313"/>
          <p14:tracePt t="65552" x="8709025" y="2863850"/>
          <p14:tracePt t="65560" x="8699500" y="2838450"/>
          <p14:tracePt t="65571" x="8699500" y="2813050"/>
          <p14:tracePt t="65577" x="8699500" y="2805113"/>
          <p14:tracePt t="65586" x="8691563" y="2778125"/>
          <p14:tracePt t="65594" x="8674100" y="2744788"/>
          <p14:tracePt t="65602" x="8674100" y="2719388"/>
          <p14:tracePt t="65610" x="8666163" y="2693988"/>
          <p14:tracePt t="65619" x="8658225" y="2676525"/>
          <p14:tracePt t="65627" x="8658225" y="2651125"/>
          <p14:tracePt t="65634" x="8648700" y="2617788"/>
          <p14:tracePt t="65642" x="8640763" y="2600325"/>
          <p14:tracePt t="65650" x="8640763" y="2574925"/>
          <p14:tracePt t="65659" x="8640763" y="2549525"/>
          <p14:tracePt t="65666" x="8640763" y="2532063"/>
          <p14:tracePt t="65682" x="8640763" y="2524125"/>
          <p14:tracePt t="65691" x="8640763" y="2516188"/>
          <p14:tracePt t="65698" x="8640763" y="2506663"/>
          <p14:tracePt t="65706" x="8632825" y="2498725"/>
          <p14:tracePt t="65715" x="8632825" y="2489200"/>
          <p14:tracePt t="65722" x="8632825" y="2473325"/>
          <p14:tracePt t="65730" x="8632825" y="2463800"/>
          <p14:tracePt t="65755" x="8632825" y="2455863"/>
          <p14:tracePt t="65881" x="8632825" y="2447925"/>
          <p14:tracePt t="65885" x="8632825" y="2438400"/>
          <p14:tracePt t="65901" x="8640763" y="2438400"/>
          <p14:tracePt t="65909" x="8648700" y="2430463"/>
          <p14:tracePt t="65927" x="8683625" y="2387600"/>
          <p14:tracePt t="65932" x="8699500" y="2387600"/>
          <p14:tracePt t="65940" x="8716963" y="2379663"/>
          <p14:tracePt t="65948" x="8734425" y="2362200"/>
          <p14:tracePt t="65956" x="8734425" y="2354263"/>
          <p14:tracePt t="65964" x="8742363" y="2354263"/>
          <p14:tracePt t="66086" x="8742363" y="2362200"/>
          <p14:tracePt t="66093" x="8742363" y="2387600"/>
          <p14:tracePt t="66100" x="8742363" y="2422525"/>
          <p14:tracePt t="66109" x="8742363" y="2447925"/>
          <p14:tracePt t="66116" x="8750300" y="2473325"/>
          <p14:tracePt t="66124" x="8767763" y="2541588"/>
          <p14:tracePt t="66135" x="8777288" y="2566988"/>
          <p14:tracePt t="66140" x="8785225" y="2592388"/>
          <p14:tracePt t="66151" x="8793163" y="2625725"/>
          <p14:tracePt t="66158" x="8802688" y="2643188"/>
          <p14:tracePt t="66166" x="8810625" y="2660650"/>
          <p14:tracePt t="66174" x="8828088" y="2676525"/>
          <p14:tracePt t="66182" x="8828088" y="2686050"/>
          <p14:tracePt t="66190" x="8828088" y="2701925"/>
          <p14:tracePt t="66198" x="8836025" y="2701925"/>
          <p14:tracePt t="66207" x="8843963" y="2711450"/>
          <p14:tracePt t="66223" x="8853488" y="2719388"/>
          <p14:tracePt t="66231" x="8861425" y="2719388"/>
          <p14:tracePt t="66239" x="8869363" y="2719388"/>
          <p14:tracePt t="66254" x="8878888" y="2727325"/>
          <p14:tracePt t="66271" x="8886825" y="2727325"/>
          <p14:tracePt t="66287" x="8894763" y="2727325"/>
          <p14:tracePt t="66314" x="8904288" y="2727325"/>
          <p14:tracePt t="66322" x="8912225" y="2727325"/>
          <p14:tracePt t="66338" x="8921750" y="2727325"/>
          <p14:tracePt t="66343" x="8929688" y="2711450"/>
          <p14:tracePt t="66351" x="8929688" y="2686050"/>
          <p14:tracePt t="66359" x="8937625" y="2668588"/>
          <p14:tracePt t="66367" x="8937625" y="2643188"/>
          <p14:tracePt t="66375" x="8937625" y="2617788"/>
          <p14:tracePt t="66382" x="8921750" y="2574925"/>
          <p14:tracePt t="66390" x="8886825" y="2524125"/>
          <p14:tracePt t="66399" x="8843963" y="2447925"/>
          <p14:tracePt t="66406" x="8716963" y="2319338"/>
          <p14:tracePt t="66417" x="8640763" y="2252663"/>
          <p14:tracePt t="66422" x="8529638" y="2166938"/>
          <p14:tracePt t="66432" x="8428038" y="2108200"/>
          <p14:tracePt t="66438" x="8351838" y="2082800"/>
          <p14:tracePt t="66448" x="8275638" y="2022475"/>
          <p14:tracePt t="66456" x="8139113" y="1971675"/>
          <p14:tracePt t="66464" x="8054975" y="1938338"/>
          <p14:tracePt t="66473" x="7977188" y="1920875"/>
          <p14:tracePt t="66481" x="7850188" y="1885950"/>
          <p14:tracePt t="66489" x="7773988" y="1860550"/>
          <p14:tracePt t="66496" x="7646988" y="1852613"/>
          <p14:tracePt t="66504" x="7535863" y="1852613"/>
          <p14:tracePt t="66512" x="7459663" y="1852613"/>
          <p14:tracePt t="66520" x="7373938" y="1852613"/>
          <p14:tracePt t="66529" x="7323138" y="1852613"/>
          <p14:tracePt t="66536" x="7272338" y="1852613"/>
          <p14:tracePt t="66544" x="7246938" y="1870075"/>
          <p14:tracePt t="66552" x="7221538" y="1903413"/>
          <p14:tracePt t="66560" x="7204075" y="1928813"/>
          <p14:tracePt t="66569" x="7196138" y="1954213"/>
          <p14:tracePt t="66576" x="7188200" y="1979613"/>
          <p14:tracePt t="66584" x="7170738" y="2039938"/>
          <p14:tracePt t="66592" x="7170738" y="2090738"/>
          <p14:tracePt t="66600" x="7170738" y="2159000"/>
          <p14:tracePt t="66608" x="7213600" y="2260600"/>
          <p14:tracePt t="66617" x="7246938" y="2328863"/>
          <p14:tracePt t="66624" x="7281863" y="2379663"/>
          <p14:tracePt t="66632" x="7348538" y="2438400"/>
          <p14:tracePt t="66640" x="7442200" y="2549525"/>
          <p14:tracePt t="66648" x="7545388" y="2592388"/>
          <p14:tracePt t="66656" x="7586663" y="2625725"/>
          <p14:tracePt t="66664" x="7697788" y="2660650"/>
          <p14:tracePt t="66672" x="7715250" y="2668588"/>
          <p14:tracePt t="66681" x="7748588" y="2676525"/>
          <p14:tracePt t="66708" x="7748588" y="2668588"/>
          <p14:tracePt t="66713" x="7748588" y="2617788"/>
          <p14:tracePt t="66723" x="7697788" y="2532063"/>
          <p14:tracePt t="66730" x="7545388" y="2371725"/>
          <p14:tracePt t="66739" x="7239000" y="2082800"/>
          <p14:tracePt t="66747" x="6788150" y="1809750"/>
          <p14:tracePt t="66754" x="6253163" y="1512888"/>
          <p14:tracePt t="66763" x="5718175" y="1257300"/>
          <p14:tracePt t="66771" x="4876800" y="925513"/>
          <p14:tracePt t="66779" x="4154488" y="679450"/>
          <p14:tracePt t="66787" x="3517900" y="458788"/>
          <p14:tracePt t="66795" x="2889250" y="288925"/>
          <p14:tracePt t="66802" x="2225675" y="682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8C75-0295-4F28-8671-DD4318CC5281}"/>
              </a:ext>
            </a:extLst>
          </p:cNvPr>
          <p:cNvSpPr>
            <a:spLocks noGrp="1"/>
          </p:cNvSpPr>
          <p:nvPr>
            <p:ph type="title"/>
          </p:nvPr>
        </p:nvSpPr>
        <p:spPr>
          <a:xfrm>
            <a:off x="581192" y="-132345"/>
            <a:ext cx="11029616" cy="1188720"/>
          </a:xfrm>
        </p:spPr>
        <p:txBody>
          <a:bodyPr>
            <a:normAutofit/>
          </a:bodyPr>
          <a:lstStyle/>
          <a:p>
            <a:r>
              <a:rPr lang="en-US" sz="2200" dirty="0"/>
              <a:t>Covid 19 Data visualization</a:t>
            </a:r>
          </a:p>
        </p:txBody>
      </p:sp>
      <p:sp>
        <p:nvSpPr>
          <p:cNvPr id="7" name="TextBox 6">
            <a:extLst>
              <a:ext uri="{FF2B5EF4-FFF2-40B4-BE49-F238E27FC236}">
                <a16:creationId xmlns:a16="http://schemas.microsoft.com/office/drawing/2014/main" id="{9C3FFEBA-DEC5-4C0A-8C8B-FE7281693B35}"/>
              </a:ext>
            </a:extLst>
          </p:cNvPr>
          <p:cNvSpPr txBox="1"/>
          <p:nvPr/>
        </p:nvSpPr>
        <p:spPr>
          <a:xfrm>
            <a:off x="375081" y="1056375"/>
            <a:ext cx="6094520" cy="369332"/>
          </a:xfrm>
          <a:prstGeom prst="rect">
            <a:avLst/>
          </a:prstGeom>
          <a:noFill/>
        </p:spPr>
        <p:txBody>
          <a:bodyPr wrap="square">
            <a:spAutoFit/>
          </a:bodyPr>
          <a:lstStyle/>
          <a:p>
            <a:r>
              <a:rPr lang="en-US" dirty="0">
                <a:highlight>
                  <a:srgbClr val="C0C0C0"/>
                </a:highlight>
              </a:rPr>
              <a:t>Second dose by reporting countries</a:t>
            </a:r>
          </a:p>
        </p:txBody>
      </p:sp>
      <p:pic>
        <p:nvPicPr>
          <p:cNvPr id="8" name="Picture 7">
            <a:extLst>
              <a:ext uri="{FF2B5EF4-FFF2-40B4-BE49-F238E27FC236}">
                <a16:creationId xmlns:a16="http://schemas.microsoft.com/office/drawing/2014/main" id="{3C03938F-D8DA-4639-8681-81C2CA989D83}"/>
              </a:ext>
            </a:extLst>
          </p:cNvPr>
          <p:cNvPicPr>
            <a:picLocks noChangeAspect="1"/>
          </p:cNvPicPr>
          <p:nvPr/>
        </p:nvPicPr>
        <p:blipFill>
          <a:blip r:embed="rId5"/>
          <a:stretch>
            <a:fillRect/>
          </a:stretch>
        </p:blipFill>
        <p:spPr>
          <a:xfrm>
            <a:off x="81614" y="1425707"/>
            <a:ext cx="11529193" cy="5264150"/>
          </a:xfrm>
          <a:prstGeom prst="rect">
            <a:avLst/>
          </a:prstGeom>
        </p:spPr>
      </p:pic>
      <p:pic>
        <p:nvPicPr>
          <p:cNvPr id="13" name="Video 12">
            <a:hlinkClick r:id="" action="ppaction://media"/>
            <a:extLst>
              <a:ext uri="{FF2B5EF4-FFF2-40B4-BE49-F238E27FC236}">
                <a16:creationId xmlns:a16="http://schemas.microsoft.com/office/drawing/2014/main" id="{20865DB2-BA73-4E39-86D8-1C15AC28F33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953891916"/>
      </p:ext>
    </p:extLst>
  </p:cSld>
  <p:clrMapOvr>
    <a:masterClrMapping/>
  </p:clrMapOvr>
  <mc:AlternateContent xmlns:mc="http://schemas.openxmlformats.org/markup-compatibility/2006">
    <mc:Choice xmlns:p14="http://schemas.microsoft.com/office/powerpoint/2010/main" Requires="p14">
      <p:transition spd="slow" p14:dur="2000" advTm="67356"/>
    </mc:Choice>
    <mc:Fallback>
      <p:transition spd="slow" advTm="67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extLst>
    <p:ext uri="{3A86A75C-4F4B-4683-9AE1-C65F6400EC91}">
      <p14:laserTraceLst xmlns:p14="http://schemas.microsoft.com/office/powerpoint/2010/main">
        <p14:tracePtLst>
          <p14:tracePt t="1206" x="8453438" y="552450"/>
          <p14:tracePt t="1212" x="8445500" y="544513"/>
          <p14:tracePt t="1229" x="8445500" y="527050"/>
          <p14:tracePt t="1236" x="8445500" y="519113"/>
          <p14:tracePt t="1253" x="8435975" y="509588"/>
          <p14:tracePt t="1261" x="8435975" y="501650"/>
          <p14:tracePt t="1277" x="8435975" y="492125"/>
          <p14:tracePt t="1310" x="8435975" y="484188"/>
          <p14:tracePt t="17898" x="8504238" y="450850"/>
          <p14:tracePt t="17921" x="8513763" y="450850"/>
          <p14:tracePt t="17945" x="8521700" y="450850"/>
          <p14:tracePt t="18147" x="8513763" y="450850"/>
          <p14:tracePt t="18155" x="8504238" y="450850"/>
          <p14:tracePt t="24494" x="6992938" y="484188"/>
          <p14:tracePt t="24502" x="7043738" y="484188"/>
          <p14:tracePt t="24510" x="7178675" y="501650"/>
          <p14:tracePt t="24518" x="7239000" y="501650"/>
          <p14:tracePt t="24527" x="7340600" y="527050"/>
          <p14:tracePt t="24534" x="7426325" y="527050"/>
          <p14:tracePt t="24542" x="7527925" y="534988"/>
          <p14:tracePt t="24550" x="7535863" y="534988"/>
          <p14:tracePt t="24558" x="7604125" y="544513"/>
          <p14:tracePt t="24566" x="7637463" y="544513"/>
          <p14:tracePt t="24574" x="7654925" y="544513"/>
          <p14:tracePt t="24582" x="7672388" y="544513"/>
          <p14:tracePt t="24590" x="7680325" y="544513"/>
          <p14:tracePt t="24598" x="7688263" y="544513"/>
          <p14:tracePt t="24639" x="7697788" y="544513"/>
          <p14:tracePt t="24646" x="7705725" y="544513"/>
          <p14:tracePt t="24663" x="7715250" y="544513"/>
          <p14:tracePt t="24670" x="7723188" y="544513"/>
          <p14:tracePt t="24687" x="7731125" y="544513"/>
          <p14:tracePt t="24718" x="7748588" y="534988"/>
          <p14:tracePt t="24751" x="7756525" y="534988"/>
          <p14:tracePt t="24768" x="7756525" y="527050"/>
          <p14:tracePt t="24793" x="7766050" y="527050"/>
          <p14:tracePt t="24801" x="7781925" y="527050"/>
          <p14:tracePt t="24808" x="7799388" y="527050"/>
          <p14:tracePt t="24816" x="7807325" y="527050"/>
          <p14:tracePt t="24824" x="7842250" y="519113"/>
          <p14:tracePt t="24832" x="7875588" y="519113"/>
          <p14:tracePt t="24840" x="7918450" y="509588"/>
          <p14:tracePt t="24848" x="7961313" y="509588"/>
          <p14:tracePt t="24856" x="7994650" y="501650"/>
          <p14:tracePt t="24864" x="8020050" y="501650"/>
          <p14:tracePt t="24872" x="8062913" y="501650"/>
          <p14:tracePt t="24880" x="8080375" y="501650"/>
          <p14:tracePt t="24888" x="8096250" y="492125"/>
          <p14:tracePt t="24906" x="8105775" y="492125"/>
          <p14:tracePt t="24912" x="8113713" y="492125"/>
          <p14:tracePt t="24920" x="8131175" y="492125"/>
          <p14:tracePt t="24945" x="8139113" y="492125"/>
          <p14:tracePt t="24952" x="8147050" y="492125"/>
          <p14:tracePt t="24969" x="8156575" y="492125"/>
          <p14:tracePt t="33806" x="8147050" y="484188"/>
          <p14:tracePt t="33816" x="8156575" y="484188"/>
          <p14:tracePt t="33845" x="8174038" y="484188"/>
          <p14:tracePt t="33852" x="8181975" y="484188"/>
          <p14:tracePt t="33868" x="8199438" y="492125"/>
          <p14:tracePt t="33876" x="8224838" y="492125"/>
          <p14:tracePt t="33892" x="8232775" y="492125"/>
          <p14:tracePt t="33900" x="8240713" y="492125"/>
          <p14:tracePt t="33915" x="8250238" y="501650"/>
          <p14:tracePt t="33924" x="8258175" y="501650"/>
          <p14:tracePt t="33932" x="8266113" y="501650"/>
          <p14:tracePt t="33940" x="8275638" y="501650"/>
          <p14:tracePt t="33948" x="8291513" y="509588"/>
          <p14:tracePt t="33956" x="8301038" y="509588"/>
          <p14:tracePt t="33964" x="8318500" y="509588"/>
          <p14:tracePt t="33980" x="8334375" y="509588"/>
          <p14:tracePt t="33988" x="8343900" y="509588"/>
          <p14:tracePt t="34004" x="8359775" y="519113"/>
          <p14:tracePt t="34012" x="8369300" y="519113"/>
          <p14:tracePt t="34045" x="8377238" y="519113"/>
          <p14:tracePt t="34113" x="8385175" y="519113"/>
          <p14:tracePt t="34223" x="8394700" y="519113"/>
          <p14:tracePt t="34271" x="8402638" y="519113"/>
          <p14:tracePt t="34321" x="8410575" y="519113"/>
          <p14:tracePt t="34376" x="8420100" y="519113"/>
          <p14:tracePt t="34399" x="8428038" y="519113"/>
          <p14:tracePt t="34418" x="8435975" y="509588"/>
          <p14:tracePt t="34425" x="8445500" y="509588"/>
          <p14:tracePt t="34449" x="8445500" y="492125"/>
          <p14:tracePt t="34456" x="8453438" y="492125"/>
          <p14:tracePt t="34481" x="8453438" y="484188"/>
          <p14:tracePt t="34497" x="8462963" y="484188"/>
          <p14:tracePt t="45810" x="8394700" y="484188"/>
          <p14:tracePt t="46929" x="8394700" y="492125"/>
          <p14:tracePt t="48315" x="8402638" y="492125"/>
          <p14:tracePt t="48331" x="8410575" y="492125"/>
          <p14:tracePt t="48361" x="8420100" y="492125"/>
          <p14:tracePt t="48370" x="8428038" y="492125"/>
          <p14:tracePt t="48403" x="8445500" y="492125"/>
          <p14:tracePt t="48419" x="8453438" y="492125"/>
          <p14:tracePt t="48451" x="8462963" y="492125"/>
          <p14:tracePt t="48709" x="8470900" y="492125"/>
          <p14:tracePt t="48725" x="8478838" y="492125"/>
          <p14:tracePt t="48782" x="8488363" y="492125"/>
          <p14:tracePt t="48855" x="8496300" y="492125"/>
          <p14:tracePt t="49033" x="8488363" y="492125"/>
          <p14:tracePt t="49040" x="8488363" y="484188"/>
          <p14:tracePt t="49063" x="8478838" y="484188"/>
          <p14:tracePt t="49070" x="8470900" y="484188"/>
          <p14:tracePt t="49087" x="8462963" y="484188"/>
          <p14:tracePt t="49135" x="8453438" y="484188"/>
          <p14:tracePt t="49151" x="8435975" y="484188"/>
          <p14:tracePt t="66485" x="4291013" y="238125"/>
          <p14:tracePt t="66493" x="3992563" y="203200"/>
          <p14:tracePt t="66500" x="3832225" y="195263"/>
          <p14:tracePt t="66508" x="3703638" y="169863"/>
          <p14:tracePt t="66516" x="3482975" y="127000"/>
          <p14:tracePt t="66524" x="3297238" y="111125"/>
          <p14:tracePt t="66532" x="3194050" y="93663"/>
          <p14:tracePt t="66540" x="3059113" y="76200"/>
          <p14:tracePt t="66548" x="2914650" y="50800"/>
          <p14:tracePt t="66556" x="2820988" y="25400"/>
          <p14:tracePt t="66564" x="2735263" y="7938"/>
          <p14:tracePt t="66573" x="2625725" y="0"/>
        </p14:tracePtLst>
      </p14:laserTraceLst>
    </p:ext>
  </p:extLst>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3.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{0E276999-54A1-4909-8F09-44DFDDDBEFBB}tf67061901_win32</Template>
  <TotalTime>234</TotalTime>
  <Words>489</Words>
  <Application>Microsoft Office PowerPoint</Application>
  <PresentationFormat>Widescreen</PresentationFormat>
  <Paragraphs>28</Paragraphs>
  <Slides>6</Slides>
  <Notes>5</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Franklin Gothic Book</vt:lpstr>
      <vt:lpstr>Franklin Gothic Demi</vt:lpstr>
      <vt:lpstr>Wingdings 2</vt:lpstr>
      <vt:lpstr>DividendVTI</vt:lpstr>
      <vt:lpstr>Covid 19</vt:lpstr>
      <vt:lpstr>Covid 19 Data visualization</vt:lpstr>
      <vt:lpstr>Covid 19 Data visualization</vt:lpstr>
      <vt:lpstr>Covid 19 Data visualization</vt:lpstr>
      <vt:lpstr>Covid 19 Data visualization</vt:lpstr>
      <vt:lpstr>Covid 19 Data visualization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dc:title>
  <dc:creator>dhiraj bankar</dc:creator>
  <cp:lastModifiedBy>dhiraj bankar</cp:lastModifiedBy>
  <cp:revision>1</cp:revision>
  <dcterms:created xsi:type="dcterms:W3CDTF">2021-06-06T00:11:41Z</dcterms:created>
  <dcterms:modified xsi:type="dcterms:W3CDTF">2021-06-06T04:06:10Z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